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3"/>
    <p:sldId id="277" r:id="rId4"/>
    <p:sldId id="278" r:id="rId5"/>
    <p:sldId id="279" r:id="rId6"/>
    <p:sldId id="280" r:id="rId7"/>
    <p:sldId id="281" r:id="rId8"/>
    <p:sldId id="282" r:id="rId9"/>
    <p:sldId id="283" r:id="rId10"/>
    <p:sldId id="258" r:id="rId11"/>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37"/>
  </p:normalViewPr>
  <p:slideViewPr>
    <p:cSldViewPr snapToGrid="0">
      <p:cViewPr varScale="1">
        <p:scale>
          <a:sx n="109" d="100"/>
          <a:sy n="109" d="100"/>
        </p:scale>
        <p:origin x="636" y="10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notesMaster" Target="notesMasters/notesMaster1.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71F5D8-C349-43A5-B9E5-E511B1506A4C}" type="datetimeFigureOut">
              <a:rPr lang="vi-VN" smtClean="0"/>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2947E2-ADEB-48F3-B3A9-665F126AC705}" type="slidenum">
              <a:rPr lang="vi-VN" smtClean="0"/>
            </a:fld>
            <a:endParaRPr lang="vi-V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8AA8380D-0CDF-48D9-95D5-BE319179635D}" type="datetimeFigureOut">
              <a:rPr lang="en-US" altLang="ja-JP"/>
            </a:fld>
            <a:endParaRPr lang="en-US" altLang="ja-JP"/>
          </a:p>
        </p:txBody>
      </p:sp>
      <p:sp>
        <p:nvSpPr>
          <p:cNvPr id="5" name="Footer Placeholder 4"/>
          <p:cNvSpPr>
            <a:spLocks noGrp="1"/>
          </p:cNvSpPr>
          <p:nvPr>
            <p:ph type="ftr" sz="quarter" idx="11"/>
          </p:nvPr>
        </p:nvSpPr>
        <p:spPr/>
        <p:txBody>
          <a:bodyPr/>
          <a:lstStyle>
            <a:lvl1pPr>
              <a:defRPr/>
            </a:lvl1pPr>
          </a:lstStyle>
          <a:p>
            <a:pPr>
              <a:defRPr/>
            </a:pPr>
            <a:endParaRPr lang="ja-JP" altLang="en-US"/>
          </a:p>
        </p:txBody>
      </p:sp>
      <p:sp>
        <p:nvSpPr>
          <p:cNvPr id="6" name="Slide Number Placeholder 5"/>
          <p:cNvSpPr>
            <a:spLocks noGrp="1"/>
          </p:cNvSpPr>
          <p:nvPr>
            <p:ph type="sldNum" sz="quarter" idx="12"/>
          </p:nvPr>
        </p:nvSpPr>
        <p:spPr/>
        <p:txBody>
          <a:bodyPr/>
          <a:lstStyle>
            <a:lvl1pPr>
              <a:defRPr/>
            </a:lvl1pPr>
          </a:lstStyle>
          <a:p>
            <a:pPr>
              <a:defRPr/>
            </a:pPr>
            <a:fld id="{8EB8B067-D964-411C-817E-C1CD25E2F3DB}" type="slidenum">
              <a:rPr lang="en-US" altLang="ja-JP"/>
            </a:fld>
            <a:endParaRPr lang="en-US" altLang="ja-JP"/>
          </a:p>
        </p:txBody>
      </p:sp>
    </p:spTree>
  </p:cSld>
  <p:clrMapOvr>
    <a:masterClrMapping/>
  </p:clrMapOvr>
  <p:transition>
    <p:wipe di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44BC4CE3-02B1-43A2-9853-9EC622C87714}" type="datetimeFigureOut">
              <a:rPr lang="en-US" altLang="ja-JP"/>
            </a:fld>
            <a:endParaRPr lang="en-US" altLang="ja-JP"/>
          </a:p>
        </p:txBody>
      </p:sp>
      <p:sp>
        <p:nvSpPr>
          <p:cNvPr id="5" name="Footer Placeholder 4"/>
          <p:cNvSpPr>
            <a:spLocks noGrp="1"/>
          </p:cNvSpPr>
          <p:nvPr>
            <p:ph type="ftr" sz="quarter" idx="11"/>
          </p:nvPr>
        </p:nvSpPr>
        <p:spPr/>
        <p:txBody>
          <a:bodyPr/>
          <a:lstStyle>
            <a:lvl1pPr>
              <a:defRPr/>
            </a:lvl1pPr>
          </a:lstStyle>
          <a:p>
            <a:pPr>
              <a:defRPr/>
            </a:pPr>
            <a:endParaRPr lang="ja-JP" altLang="en-US"/>
          </a:p>
        </p:txBody>
      </p:sp>
      <p:sp>
        <p:nvSpPr>
          <p:cNvPr id="6" name="Slide Number Placeholder 5"/>
          <p:cNvSpPr>
            <a:spLocks noGrp="1"/>
          </p:cNvSpPr>
          <p:nvPr>
            <p:ph type="sldNum" sz="quarter" idx="12"/>
          </p:nvPr>
        </p:nvSpPr>
        <p:spPr/>
        <p:txBody>
          <a:bodyPr/>
          <a:lstStyle>
            <a:lvl1pPr>
              <a:defRPr/>
            </a:lvl1pPr>
          </a:lstStyle>
          <a:p>
            <a:pPr>
              <a:defRPr/>
            </a:pPr>
            <a:fld id="{DB406E74-A3A2-4CD4-A0D6-F02480417083}" type="slidenum">
              <a:rPr lang="en-US" altLang="ja-JP"/>
            </a:fld>
            <a:endParaRPr lang="en-US" altLang="ja-JP"/>
          </a:p>
        </p:txBody>
      </p:sp>
    </p:spTree>
  </p:cSld>
  <p:clrMapOvr>
    <a:masterClrMapping/>
  </p:clrMapOvr>
  <p:transition>
    <p:wipe di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A010736D-71B8-4C02-ACF2-BEEA903671CB}" type="datetimeFigureOut">
              <a:rPr lang="en-US" altLang="ja-JP"/>
            </a:fld>
            <a:endParaRPr lang="en-US" altLang="ja-JP"/>
          </a:p>
        </p:txBody>
      </p:sp>
      <p:sp>
        <p:nvSpPr>
          <p:cNvPr id="5" name="Footer Placeholder 4"/>
          <p:cNvSpPr>
            <a:spLocks noGrp="1"/>
          </p:cNvSpPr>
          <p:nvPr>
            <p:ph type="ftr" sz="quarter" idx="11"/>
          </p:nvPr>
        </p:nvSpPr>
        <p:spPr/>
        <p:txBody>
          <a:bodyPr/>
          <a:lstStyle>
            <a:lvl1pPr>
              <a:defRPr/>
            </a:lvl1pPr>
          </a:lstStyle>
          <a:p>
            <a:pPr>
              <a:defRPr/>
            </a:pPr>
            <a:endParaRPr lang="ja-JP" altLang="en-US"/>
          </a:p>
        </p:txBody>
      </p:sp>
      <p:sp>
        <p:nvSpPr>
          <p:cNvPr id="6" name="Slide Number Placeholder 5"/>
          <p:cNvSpPr>
            <a:spLocks noGrp="1"/>
          </p:cNvSpPr>
          <p:nvPr>
            <p:ph type="sldNum" sz="quarter" idx="12"/>
          </p:nvPr>
        </p:nvSpPr>
        <p:spPr/>
        <p:txBody>
          <a:bodyPr/>
          <a:lstStyle>
            <a:lvl1pPr>
              <a:defRPr/>
            </a:lvl1pPr>
          </a:lstStyle>
          <a:p>
            <a:pPr>
              <a:defRPr/>
            </a:pPr>
            <a:fld id="{EA13915D-C92B-4CB1-AA29-44DD4BFDB2C9}" type="slidenum">
              <a:rPr lang="en-US" altLang="ja-JP"/>
            </a:fld>
            <a:endParaRPr lang="en-US" altLang="ja-JP"/>
          </a:p>
        </p:txBody>
      </p:sp>
    </p:spTree>
  </p:cSld>
  <p:clrMapOvr>
    <a:masterClrMapping/>
  </p:clrMapOvr>
  <p:transition>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461537DE-0FC1-4B0E-8BE7-1F9EE39ED9CE}" type="datetimeFigureOut">
              <a:rPr lang="en-US" altLang="ja-JP"/>
            </a:fld>
            <a:endParaRPr lang="en-US" altLang="ja-JP"/>
          </a:p>
        </p:txBody>
      </p:sp>
      <p:sp>
        <p:nvSpPr>
          <p:cNvPr id="5" name="Footer Placeholder 4"/>
          <p:cNvSpPr>
            <a:spLocks noGrp="1"/>
          </p:cNvSpPr>
          <p:nvPr>
            <p:ph type="ftr" sz="quarter" idx="11"/>
          </p:nvPr>
        </p:nvSpPr>
        <p:spPr/>
        <p:txBody>
          <a:bodyPr/>
          <a:lstStyle>
            <a:lvl1pPr>
              <a:defRPr/>
            </a:lvl1pPr>
          </a:lstStyle>
          <a:p>
            <a:pPr>
              <a:defRPr/>
            </a:pPr>
            <a:endParaRPr lang="ja-JP" altLang="en-US"/>
          </a:p>
        </p:txBody>
      </p:sp>
      <p:sp>
        <p:nvSpPr>
          <p:cNvPr id="6" name="Slide Number Placeholder 5"/>
          <p:cNvSpPr>
            <a:spLocks noGrp="1"/>
          </p:cNvSpPr>
          <p:nvPr>
            <p:ph type="sldNum" sz="quarter" idx="12"/>
          </p:nvPr>
        </p:nvSpPr>
        <p:spPr/>
        <p:txBody>
          <a:bodyPr/>
          <a:lstStyle>
            <a:lvl1pPr>
              <a:defRPr/>
            </a:lvl1pPr>
          </a:lstStyle>
          <a:p>
            <a:pPr>
              <a:defRPr/>
            </a:pPr>
            <a:fld id="{CF20527E-655E-4B44-8265-233EF2105CC1}" type="slidenum">
              <a:rPr lang="en-US" altLang="ja-JP"/>
            </a:fld>
            <a:endParaRPr lang="en-US" altLang="ja-JP"/>
          </a:p>
        </p:txBody>
      </p:sp>
    </p:spTree>
  </p:cSld>
  <p:clrMapOvr>
    <a:masterClrMapping/>
  </p:clrMapOvr>
  <p:transition>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lvl1pPr>
              <a:defRPr/>
            </a:lvl1pPr>
          </a:lstStyle>
          <a:p>
            <a:pPr>
              <a:defRPr/>
            </a:pPr>
            <a:fld id="{511F33D3-5B4A-4962-B694-9CC9CA864874}" type="datetimeFigureOut">
              <a:rPr lang="en-US" altLang="ja-JP"/>
            </a:fld>
            <a:endParaRPr lang="en-US" altLang="ja-JP"/>
          </a:p>
        </p:txBody>
      </p:sp>
      <p:sp>
        <p:nvSpPr>
          <p:cNvPr id="5" name="Footer Placeholder 4"/>
          <p:cNvSpPr>
            <a:spLocks noGrp="1"/>
          </p:cNvSpPr>
          <p:nvPr>
            <p:ph type="ftr" sz="quarter" idx="11"/>
          </p:nvPr>
        </p:nvSpPr>
        <p:spPr/>
        <p:txBody>
          <a:bodyPr/>
          <a:lstStyle>
            <a:lvl1pPr>
              <a:defRPr/>
            </a:lvl1pPr>
          </a:lstStyle>
          <a:p>
            <a:pPr>
              <a:defRPr/>
            </a:pPr>
            <a:endParaRPr lang="ja-JP" altLang="en-US"/>
          </a:p>
        </p:txBody>
      </p:sp>
      <p:sp>
        <p:nvSpPr>
          <p:cNvPr id="6" name="Slide Number Placeholder 5"/>
          <p:cNvSpPr>
            <a:spLocks noGrp="1"/>
          </p:cNvSpPr>
          <p:nvPr>
            <p:ph type="sldNum" sz="quarter" idx="12"/>
          </p:nvPr>
        </p:nvSpPr>
        <p:spPr/>
        <p:txBody>
          <a:bodyPr/>
          <a:lstStyle>
            <a:lvl1pPr>
              <a:defRPr/>
            </a:lvl1pPr>
          </a:lstStyle>
          <a:p>
            <a:pPr>
              <a:defRPr/>
            </a:pPr>
            <a:fld id="{FBDFA64E-04F5-4513-8E7B-31F9FE4B7488}" type="slidenum">
              <a:rPr lang="en-US" altLang="ja-JP"/>
            </a:fld>
            <a:endParaRPr lang="en-US" altLang="ja-JP"/>
          </a:p>
        </p:txBody>
      </p:sp>
    </p:spTree>
  </p:cSld>
  <p:clrMapOvr>
    <a:masterClrMapping/>
  </p:clrMapOvr>
  <p:transition>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C98159C3-8F67-4E3E-9DA9-F18EA46974E1}" type="datetimeFigureOut">
              <a:rPr lang="en-US" altLang="ja-JP"/>
            </a:fld>
            <a:endParaRPr lang="en-US" altLang="ja-JP"/>
          </a:p>
        </p:txBody>
      </p:sp>
      <p:sp>
        <p:nvSpPr>
          <p:cNvPr id="6" name="Footer Placeholder 4"/>
          <p:cNvSpPr>
            <a:spLocks noGrp="1"/>
          </p:cNvSpPr>
          <p:nvPr>
            <p:ph type="ftr" sz="quarter" idx="11"/>
          </p:nvPr>
        </p:nvSpPr>
        <p:spPr/>
        <p:txBody>
          <a:bodyPr/>
          <a:lstStyle>
            <a:lvl1pPr>
              <a:defRPr/>
            </a:lvl1pPr>
          </a:lstStyle>
          <a:p>
            <a:pPr>
              <a:defRPr/>
            </a:pPr>
            <a:endParaRPr lang="ja-JP" altLang="en-US"/>
          </a:p>
        </p:txBody>
      </p:sp>
      <p:sp>
        <p:nvSpPr>
          <p:cNvPr id="7" name="Slide Number Placeholder 5"/>
          <p:cNvSpPr>
            <a:spLocks noGrp="1"/>
          </p:cNvSpPr>
          <p:nvPr>
            <p:ph type="sldNum" sz="quarter" idx="12"/>
          </p:nvPr>
        </p:nvSpPr>
        <p:spPr/>
        <p:txBody>
          <a:bodyPr/>
          <a:lstStyle>
            <a:lvl1pPr>
              <a:defRPr/>
            </a:lvl1pPr>
          </a:lstStyle>
          <a:p>
            <a:pPr>
              <a:defRPr/>
            </a:pPr>
            <a:fld id="{822826C0-11FF-443C-BEFA-B01639638233}" type="slidenum">
              <a:rPr lang="en-US" altLang="ja-JP"/>
            </a:fld>
            <a:endParaRPr lang="en-US" altLang="ja-JP"/>
          </a:p>
        </p:txBody>
      </p:sp>
    </p:spTree>
  </p:cSld>
  <p:clrMapOvr>
    <a:masterClrMapping/>
  </p:clrMapOvr>
  <p:transition>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C4B76D84-D2C5-4554-A230-96A177239D23}" type="datetimeFigureOut">
              <a:rPr lang="en-US" altLang="ja-JP"/>
            </a:fld>
            <a:endParaRPr lang="en-US" altLang="ja-JP"/>
          </a:p>
        </p:txBody>
      </p:sp>
      <p:sp>
        <p:nvSpPr>
          <p:cNvPr id="8" name="Footer Placeholder 4"/>
          <p:cNvSpPr>
            <a:spLocks noGrp="1"/>
          </p:cNvSpPr>
          <p:nvPr>
            <p:ph type="ftr" sz="quarter" idx="11"/>
          </p:nvPr>
        </p:nvSpPr>
        <p:spPr/>
        <p:txBody>
          <a:bodyPr/>
          <a:lstStyle>
            <a:lvl1pPr>
              <a:defRPr/>
            </a:lvl1pPr>
          </a:lstStyle>
          <a:p>
            <a:pPr>
              <a:defRPr/>
            </a:pPr>
            <a:endParaRPr lang="ja-JP" altLang="en-US"/>
          </a:p>
        </p:txBody>
      </p:sp>
      <p:sp>
        <p:nvSpPr>
          <p:cNvPr id="9" name="Slide Number Placeholder 5"/>
          <p:cNvSpPr>
            <a:spLocks noGrp="1"/>
          </p:cNvSpPr>
          <p:nvPr>
            <p:ph type="sldNum" sz="quarter" idx="12"/>
          </p:nvPr>
        </p:nvSpPr>
        <p:spPr/>
        <p:txBody>
          <a:bodyPr/>
          <a:lstStyle>
            <a:lvl1pPr>
              <a:defRPr/>
            </a:lvl1pPr>
          </a:lstStyle>
          <a:p>
            <a:pPr>
              <a:defRPr/>
            </a:pPr>
            <a:fld id="{30DB1428-46B1-4053-B094-3084CA2E5025}" type="slidenum">
              <a:rPr lang="en-US" altLang="ja-JP"/>
            </a:fld>
            <a:endParaRPr lang="en-US" altLang="ja-JP"/>
          </a:p>
        </p:txBody>
      </p:sp>
    </p:spTree>
  </p:cSld>
  <p:clrMapOvr>
    <a:masterClrMapping/>
  </p:clrMapOvr>
  <p:transition>
    <p:wipe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3"/>
          <p:cNvSpPr>
            <a:spLocks noGrp="1"/>
          </p:cNvSpPr>
          <p:nvPr>
            <p:ph type="dt" sz="half" idx="10"/>
          </p:nvPr>
        </p:nvSpPr>
        <p:spPr/>
        <p:txBody>
          <a:bodyPr/>
          <a:lstStyle>
            <a:lvl1pPr>
              <a:defRPr/>
            </a:lvl1pPr>
          </a:lstStyle>
          <a:p>
            <a:pPr>
              <a:defRPr/>
            </a:pPr>
            <a:fld id="{358B1FD0-75C5-449C-B08B-D3B89B8D56EF}" type="datetimeFigureOut">
              <a:rPr lang="en-US" altLang="ja-JP"/>
            </a:fld>
            <a:endParaRPr lang="en-US" altLang="ja-JP"/>
          </a:p>
        </p:txBody>
      </p:sp>
      <p:sp>
        <p:nvSpPr>
          <p:cNvPr id="4" name="Footer Placeholder 4"/>
          <p:cNvSpPr>
            <a:spLocks noGrp="1"/>
          </p:cNvSpPr>
          <p:nvPr>
            <p:ph type="ftr" sz="quarter" idx="11"/>
          </p:nvPr>
        </p:nvSpPr>
        <p:spPr/>
        <p:txBody>
          <a:bodyPr/>
          <a:lstStyle>
            <a:lvl1pPr>
              <a:defRPr/>
            </a:lvl1pPr>
          </a:lstStyle>
          <a:p>
            <a:pPr>
              <a:defRPr/>
            </a:pPr>
            <a:endParaRPr lang="ja-JP" altLang="en-US"/>
          </a:p>
        </p:txBody>
      </p:sp>
      <p:sp>
        <p:nvSpPr>
          <p:cNvPr id="5" name="Slide Number Placeholder 5"/>
          <p:cNvSpPr>
            <a:spLocks noGrp="1"/>
          </p:cNvSpPr>
          <p:nvPr>
            <p:ph type="sldNum" sz="quarter" idx="12"/>
          </p:nvPr>
        </p:nvSpPr>
        <p:spPr/>
        <p:txBody>
          <a:bodyPr/>
          <a:lstStyle>
            <a:lvl1pPr>
              <a:defRPr/>
            </a:lvl1pPr>
          </a:lstStyle>
          <a:p>
            <a:pPr>
              <a:defRPr/>
            </a:pPr>
            <a:fld id="{95088BC3-AB01-417D-BA81-FD45B3A4F8E4}" type="slidenum">
              <a:rPr lang="en-US" altLang="ja-JP"/>
            </a:fld>
            <a:endParaRPr lang="en-US" altLang="ja-JP"/>
          </a:p>
        </p:txBody>
      </p:sp>
    </p:spTree>
  </p:cSld>
  <p:clrMapOvr>
    <a:masterClrMapping/>
  </p:clrMapOvr>
  <p:transition>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05FA5C78-7213-45C9-BA49-3D6323779C3F}" type="datetimeFigureOut">
              <a:rPr lang="en-US" altLang="ja-JP"/>
            </a:fld>
            <a:endParaRPr lang="en-US" altLang="ja-JP"/>
          </a:p>
        </p:txBody>
      </p:sp>
      <p:sp>
        <p:nvSpPr>
          <p:cNvPr id="3" name="Footer Placeholder 4"/>
          <p:cNvSpPr>
            <a:spLocks noGrp="1"/>
          </p:cNvSpPr>
          <p:nvPr>
            <p:ph type="ftr" sz="quarter" idx="11"/>
          </p:nvPr>
        </p:nvSpPr>
        <p:spPr/>
        <p:txBody>
          <a:bodyPr/>
          <a:lstStyle>
            <a:lvl1pPr>
              <a:defRPr/>
            </a:lvl1pPr>
          </a:lstStyle>
          <a:p>
            <a:pPr>
              <a:defRPr/>
            </a:pPr>
            <a:endParaRPr lang="ja-JP" altLang="en-US"/>
          </a:p>
        </p:txBody>
      </p:sp>
      <p:sp>
        <p:nvSpPr>
          <p:cNvPr id="4" name="Slide Number Placeholder 5"/>
          <p:cNvSpPr>
            <a:spLocks noGrp="1"/>
          </p:cNvSpPr>
          <p:nvPr>
            <p:ph type="sldNum" sz="quarter" idx="12"/>
          </p:nvPr>
        </p:nvSpPr>
        <p:spPr/>
        <p:txBody>
          <a:bodyPr/>
          <a:lstStyle>
            <a:lvl1pPr>
              <a:defRPr/>
            </a:lvl1pPr>
          </a:lstStyle>
          <a:p>
            <a:pPr>
              <a:defRPr/>
            </a:pPr>
            <a:fld id="{CCF55940-CF6F-4373-911B-62BC55A9814B}" type="slidenum">
              <a:rPr lang="en-US" altLang="ja-JP"/>
            </a:fld>
            <a:endParaRPr lang="en-US" altLang="ja-JP"/>
          </a:p>
        </p:txBody>
      </p:sp>
    </p:spTree>
  </p:cSld>
  <p:clrMapOvr>
    <a:masterClrMapping/>
  </p:clrMapOvr>
  <p:transition>
    <p:wipe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3"/>
          <p:cNvSpPr>
            <a:spLocks noGrp="1"/>
          </p:cNvSpPr>
          <p:nvPr>
            <p:ph type="dt" sz="half" idx="10"/>
          </p:nvPr>
        </p:nvSpPr>
        <p:spPr/>
        <p:txBody>
          <a:bodyPr/>
          <a:lstStyle>
            <a:lvl1pPr>
              <a:defRPr/>
            </a:lvl1pPr>
          </a:lstStyle>
          <a:p>
            <a:pPr>
              <a:defRPr/>
            </a:pPr>
            <a:fld id="{EC26493E-0E1A-4B1B-B23F-A78833EE0647}" type="datetimeFigureOut">
              <a:rPr lang="en-US" altLang="ja-JP"/>
            </a:fld>
            <a:endParaRPr lang="en-US" altLang="ja-JP"/>
          </a:p>
        </p:txBody>
      </p:sp>
      <p:sp>
        <p:nvSpPr>
          <p:cNvPr id="6" name="Footer Placeholder 4"/>
          <p:cNvSpPr>
            <a:spLocks noGrp="1"/>
          </p:cNvSpPr>
          <p:nvPr>
            <p:ph type="ftr" sz="quarter" idx="11"/>
          </p:nvPr>
        </p:nvSpPr>
        <p:spPr/>
        <p:txBody>
          <a:bodyPr/>
          <a:lstStyle>
            <a:lvl1pPr>
              <a:defRPr/>
            </a:lvl1pPr>
          </a:lstStyle>
          <a:p>
            <a:pPr>
              <a:defRPr/>
            </a:pPr>
            <a:endParaRPr lang="ja-JP" altLang="en-US"/>
          </a:p>
        </p:txBody>
      </p:sp>
      <p:sp>
        <p:nvSpPr>
          <p:cNvPr id="7" name="Slide Number Placeholder 5"/>
          <p:cNvSpPr>
            <a:spLocks noGrp="1"/>
          </p:cNvSpPr>
          <p:nvPr>
            <p:ph type="sldNum" sz="quarter" idx="12"/>
          </p:nvPr>
        </p:nvSpPr>
        <p:spPr/>
        <p:txBody>
          <a:bodyPr/>
          <a:lstStyle>
            <a:lvl1pPr>
              <a:defRPr/>
            </a:lvl1pPr>
          </a:lstStyle>
          <a:p>
            <a:pPr>
              <a:defRPr/>
            </a:pPr>
            <a:fld id="{7273F0CC-45DE-4EA7-BACF-255BBB910619}" type="slidenum">
              <a:rPr lang="en-US" altLang="ja-JP"/>
            </a:fld>
            <a:endParaRPr lang="en-US" altLang="ja-JP"/>
          </a:p>
        </p:txBody>
      </p:sp>
    </p:spTree>
  </p:cSld>
  <p:clrMapOvr>
    <a:masterClrMapping/>
  </p:clrMapOvr>
  <p:transition>
    <p:wipe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3"/>
          <p:cNvSpPr>
            <a:spLocks noGrp="1"/>
          </p:cNvSpPr>
          <p:nvPr>
            <p:ph type="dt" sz="half" idx="10"/>
          </p:nvPr>
        </p:nvSpPr>
        <p:spPr/>
        <p:txBody>
          <a:bodyPr/>
          <a:lstStyle>
            <a:lvl1pPr>
              <a:defRPr/>
            </a:lvl1pPr>
          </a:lstStyle>
          <a:p>
            <a:pPr>
              <a:defRPr/>
            </a:pPr>
            <a:fld id="{ABACD094-4E33-49E5-8EEF-B364F9D33E2F}" type="datetimeFigureOut">
              <a:rPr lang="en-US" altLang="ja-JP"/>
            </a:fld>
            <a:endParaRPr lang="en-US" altLang="ja-JP"/>
          </a:p>
        </p:txBody>
      </p:sp>
      <p:sp>
        <p:nvSpPr>
          <p:cNvPr id="6" name="Footer Placeholder 4"/>
          <p:cNvSpPr>
            <a:spLocks noGrp="1"/>
          </p:cNvSpPr>
          <p:nvPr>
            <p:ph type="ftr" sz="quarter" idx="11"/>
          </p:nvPr>
        </p:nvSpPr>
        <p:spPr/>
        <p:txBody>
          <a:bodyPr/>
          <a:lstStyle>
            <a:lvl1pPr>
              <a:defRPr/>
            </a:lvl1pPr>
          </a:lstStyle>
          <a:p>
            <a:pPr>
              <a:defRPr/>
            </a:pPr>
            <a:endParaRPr lang="ja-JP" altLang="en-US"/>
          </a:p>
        </p:txBody>
      </p:sp>
      <p:sp>
        <p:nvSpPr>
          <p:cNvPr id="7" name="Slide Number Placeholder 5"/>
          <p:cNvSpPr>
            <a:spLocks noGrp="1"/>
          </p:cNvSpPr>
          <p:nvPr>
            <p:ph type="sldNum" sz="quarter" idx="12"/>
          </p:nvPr>
        </p:nvSpPr>
        <p:spPr/>
        <p:txBody>
          <a:bodyPr/>
          <a:lstStyle>
            <a:lvl1pPr>
              <a:defRPr/>
            </a:lvl1pPr>
          </a:lstStyle>
          <a:p>
            <a:pPr>
              <a:defRPr/>
            </a:pPr>
            <a:fld id="{E67626F2-FB23-430B-9F72-37E9B1393B11}" type="slidenum">
              <a:rPr lang="en-US" altLang="ja-JP"/>
            </a:fld>
            <a:endParaRPr lang="en-US" altLang="ja-JP"/>
          </a:p>
        </p:txBody>
      </p:sp>
    </p:spTree>
  </p:cSld>
  <p:clrMapOvr>
    <a:masterClrMapping/>
  </p:clrMapOvr>
  <p:transition>
    <p:wipe dir="d"/>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en-US" altLang="vi-VN" smtClean="0"/>
              <a:t>Click to edit Master title style</a:t>
            </a:r>
            <a:endParaRPr lang="en-US" altLang="vi-VN" smtClean="0"/>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vi-VN" smtClean="0"/>
              <a:t>Edit Master text styles</a:t>
            </a:r>
            <a:endParaRPr lang="en-US" altLang="vi-VN" smtClean="0"/>
          </a:p>
          <a:p>
            <a:pPr lvl="1"/>
            <a:r>
              <a:rPr lang="en-US" altLang="vi-VN" smtClean="0"/>
              <a:t>Second level</a:t>
            </a:r>
            <a:endParaRPr lang="en-US" altLang="vi-VN" smtClean="0"/>
          </a:p>
          <a:p>
            <a:pPr lvl="2"/>
            <a:r>
              <a:rPr lang="en-US" altLang="vi-VN" smtClean="0"/>
              <a:t>Third level</a:t>
            </a:r>
            <a:endParaRPr lang="en-US" altLang="vi-VN" smtClean="0"/>
          </a:p>
          <a:p>
            <a:pPr lvl="3"/>
            <a:r>
              <a:rPr lang="en-US" altLang="vi-VN" smtClean="0"/>
              <a:t>Fourth level</a:t>
            </a:r>
            <a:endParaRPr lang="en-US" altLang="vi-VN" smtClean="0"/>
          </a:p>
          <a:p>
            <a:pPr lvl="4"/>
            <a:r>
              <a:rPr lang="en-US" altLang="vi-VN" smtClean="0"/>
              <a:t>Fifth level</a:t>
            </a:r>
            <a:endParaRPr lang="en-US" altLang="vi-VN" smtClean="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mtClean="0">
                <a:solidFill>
                  <a:schemeClr val="tx1">
                    <a:tint val="75000"/>
                  </a:schemeClr>
                </a:solidFill>
              </a:defRPr>
            </a:lvl1pPr>
          </a:lstStyle>
          <a:p>
            <a:pPr>
              <a:defRPr/>
            </a:pPr>
            <a:fld id="{FBE213EE-3233-4257-B2E0-3E26C47CBDBA}" type="datetimeFigureOut">
              <a:rPr lang="en-US" altLang="ja-JP"/>
            </a:fld>
            <a:endParaRPr lang="en-US" altLang="ja-JP"/>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mtClean="0">
                <a:solidFill>
                  <a:schemeClr val="tx1">
                    <a:tint val="75000"/>
                  </a:schemeClr>
                </a:solidFill>
              </a:defRPr>
            </a:lvl1pPr>
          </a:lstStyle>
          <a:p>
            <a:pPr>
              <a:defRPr/>
            </a:pPr>
            <a:fld id="{39051230-9690-499E-87CB-5393EDCD73AA}" type="slidenum">
              <a:rPr lang="en-US" altLang="ja-JP"/>
            </a:fld>
            <a:endParaRPr lang="en-US" altLang="ja-JP"/>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wipe dir="d"/>
  </p:transition>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1"/>
          <a:srcRect/>
          <a:stretch>
            <a:fillRect/>
          </a:stretch>
        </a:blipFill>
        <a:effectLst/>
      </p:bgPr>
    </p:bg>
    <p:spTree>
      <p:nvGrpSpPr>
        <p:cNvPr id="1" name=""/>
        <p:cNvGrpSpPr/>
        <p:nvPr/>
      </p:nvGrpSpPr>
      <p:grpSpPr>
        <a:xfrm>
          <a:off x="0" y="0"/>
          <a:ext cx="0" cy="0"/>
          <a:chOff x="0" y="0"/>
          <a:chExt cx="0" cy="0"/>
        </a:xfrm>
      </p:grpSpPr>
      <p:sp>
        <p:nvSpPr>
          <p:cNvPr id="3074" name="Title 1"/>
          <p:cNvSpPr>
            <a:spLocks noGrp="1" noChangeArrowheads="1"/>
          </p:cNvSpPr>
          <p:nvPr>
            <p:ph type="ctrTitle"/>
          </p:nvPr>
        </p:nvSpPr>
        <p:spPr>
          <a:xfrm>
            <a:off x="622300" y="2182813"/>
            <a:ext cx="11115675" cy="1470025"/>
          </a:xfrm>
        </p:spPr>
        <p:txBody>
          <a:bodyPr/>
          <a:lstStyle/>
          <a:p>
            <a:r>
              <a:rPr lang="vi-VN" altLang="ja-JP" sz="4000" b="1" smtClean="0">
                <a:solidFill>
                  <a:srgbClr val="FF0000"/>
                </a:solidFill>
                <a:ea typeface="MS PGothic" panose="020B0600070205080204" pitchFamily="34" charset="-128"/>
              </a:rPr>
              <a:t>ỨNG DỤNG DI ĐỘNG HỖ TRỢ TỰ HỌC CHO SINH VIÊN TRƯỜNG ĐẠI HỌC CẦN THƠ</a:t>
            </a:r>
            <a:endParaRPr lang="en-US" altLang="ja-JP" sz="4000" b="1" smtClean="0">
              <a:solidFill>
                <a:srgbClr val="FF0000"/>
              </a:solidFill>
              <a:latin typeface="Times New Roman" panose="02020603050405020304" pitchFamily="18" charset="0"/>
              <a:ea typeface="MS PGothic" panose="020B0600070205080204" pitchFamily="34" charset="-128"/>
            </a:endParaRPr>
          </a:p>
        </p:txBody>
      </p:sp>
      <p:sp>
        <p:nvSpPr>
          <p:cNvPr id="3075" name="テキスト ボックス 1"/>
          <p:cNvSpPr txBox="1">
            <a:spLocks noChangeArrowheads="1"/>
          </p:cNvSpPr>
          <p:nvPr/>
        </p:nvSpPr>
        <p:spPr bwMode="auto">
          <a:xfrm>
            <a:off x="2640013" y="82550"/>
            <a:ext cx="7104062"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2000" b="1">
                <a:solidFill>
                  <a:srgbClr val="2D2D8A"/>
                </a:solidFill>
                <a:latin typeface="Times New Roman" panose="02020603050405020304" pitchFamily="18" charset="0"/>
                <a:ea typeface="MS PGothic" panose="020B0600070205080204" pitchFamily="34" charset="-128"/>
              </a:rPr>
              <a:t>TRƯỜNG CÔNG NGHỆ THÔNG TIN VÀ TRUYỀN THÔNG</a:t>
            </a:r>
            <a:endParaRPr kumimoji="1" lang="en-US" altLang="ja-JP" sz="2000" b="1">
              <a:solidFill>
                <a:srgbClr val="2D2D8A"/>
              </a:solidFill>
              <a:latin typeface="Times New Roman" panose="02020603050405020304" pitchFamily="18" charset="0"/>
              <a:ea typeface="MS PGothic" panose="020B0600070205080204" pitchFamily="34" charset="-128"/>
            </a:endParaRPr>
          </a:p>
          <a:p>
            <a:pPr algn="ctr">
              <a:lnSpc>
                <a:spcPct val="100000"/>
              </a:lnSpc>
              <a:spcBef>
                <a:spcPct val="0"/>
              </a:spcBef>
              <a:buFontTx/>
              <a:buNone/>
            </a:pPr>
            <a:r>
              <a:rPr kumimoji="1" lang="en-US" altLang="ja-JP" sz="2400" b="1">
                <a:solidFill>
                  <a:srgbClr val="2D2D8A"/>
                </a:solidFill>
                <a:latin typeface="Times New Roman" panose="02020603050405020304" pitchFamily="18" charset="0"/>
                <a:ea typeface="MS PGothic" panose="020B0600070205080204" pitchFamily="34" charset="-128"/>
              </a:rPr>
              <a:t>***</a:t>
            </a:r>
            <a:endParaRPr kumimoji="1" lang="en-US" altLang="ja-JP" sz="2400" b="1">
              <a:solidFill>
                <a:srgbClr val="2D2D8A"/>
              </a:solidFill>
              <a:latin typeface="Times New Roman" panose="02020603050405020304" pitchFamily="18" charset="0"/>
              <a:ea typeface="MS PGothic" panose="020B0600070205080204" pitchFamily="34" charset="-128"/>
            </a:endParaRPr>
          </a:p>
        </p:txBody>
      </p:sp>
      <p:sp>
        <p:nvSpPr>
          <p:cNvPr id="3076" name="テキスト ボックス 2"/>
          <p:cNvSpPr txBox="1">
            <a:spLocks noChangeArrowheads="1"/>
          </p:cNvSpPr>
          <p:nvPr/>
        </p:nvSpPr>
        <p:spPr bwMode="auto">
          <a:xfrm>
            <a:off x="760413" y="3902075"/>
            <a:ext cx="4743450" cy="831850"/>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kumimoji="1" lang="en-US" altLang="ja-JP" sz="2400" b="1" i="1" u="sng">
                <a:solidFill>
                  <a:srgbClr val="000090"/>
                </a:solidFill>
                <a:latin typeface="Times New Roman" panose="02020603050405020304" pitchFamily="18" charset="0"/>
                <a:ea typeface="MS PGothic" panose="020B0600070205080204" pitchFamily="34" charset="-128"/>
              </a:rPr>
              <a:t>Cán bộ hướng dẫn</a:t>
            </a:r>
            <a:r>
              <a:rPr kumimoji="1" lang="en-US" altLang="ja-JP" sz="2400" b="1">
                <a:solidFill>
                  <a:srgbClr val="000090"/>
                </a:solidFill>
                <a:latin typeface="Times New Roman" panose="02020603050405020304" pitchFamily="18" charset="0"/>
                <a:ea typeface="MS PGothic" panose="020B0600070205080204" pitchFamily="34" charset="-128"/>
              </a:rPr>
              <a:t>:</a:t>
            </a:r>
            <a:endParaRPr kumimoji="1" lang="en-US" altLang="ja-JP" sz="2400" b="1">
              <a:solidFill>
                <a:srgbClr val="000090"/>
              </a:solidFill>
              <a:latin typeface="Times New Roman" panose="02020603050405020304" pitchFamily="18" charset="0"/>
              <a:ea typeface="MS PGothic" panose="020B0600070205080204" pitchFamily="34" charset="-128"/>
            </a:endParaRPr>
          </a:p>
          <a:p>
            <a:pPr>
              <a:lnSpc>
                <a:spcPct val="100000"/>
              </a:lnSpc>
              <a:spcBef>
                <a:spcPct val="0"/>
              </a:spcBef>
              <a:buFontTx/>
              <a:buNone/>
            </a:pPr>
            <a:r>
              <a:rPr kumimoji="1" lang="en-US" altLang="ja-JP" sz="2400" b="1">
                <a:latin typeface="Times New Roman" panose="02020603050405020304" pitchFamily="18" charset="0"/>
                <a:ea typeface="MS PGothic" panose="020B0600070205080204" pitchFamily="34" charset="-128"/>
              </a:rPr>
              <a:t>TS. Phạm Thị Ngọc Diễm (001353)</a:t>
            </a:r>
            <a:endParaRPr kumimoji="1" lang="ja-JP" altLang="en-US" sz="2400" b="1">
              <a:latin typeface="Times New Roman" panose="02020603050405020304" pitchFamily="18" charset="0"/>
              <a:ea typeface="MS PGothic" panose="020B0600070205080204" pitchFamily="34" charset="-128"/>
            </a:endParaRPr>
          </a:p>
        </p:txBody>
      </p:sp>
      <p:sp>
        <p:nvSpPr>
          <p:cNvPr id="3077" name="テキスト ボックス 3"/>
          <p:cNvSpPr txBox="1">
            <a:spLocks noChangeArrowheads="1"/>
          </p:cNvSpPr>
          <p:nvPr/>
        </p:nvSpPr>
        <p:spPr bwMode="auto">
          <a:xfrm>
            <a:off x="2279650" y="1103313"/>
            <a:ext cx="7799388"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2400" b="1">
                <a:solidFill>
                  <a:srgbClr val="222268"/>
                </a:solidFill>
                <a:latin typeface="Times New Roman" panose="02020603050405020304" pitchFamily="18" charset="0"/>
                <a:ea typeface="MS PGothic" panose="020B0600070205080204" pitchFamily="34" charset="-128"/>
              </a:rPr>
              <a:t>BÁO CÁO THUYẾT MINH NGHIÊN CỨU KHOA HỌC</a:t>
            </a:r>
            <a:endParaRPr kumimoji="1" lang="en-US" altLang="ja-JP" sz="2400" b="1">
              <a:solidFill>
                <a:srgbClr val="222268"/>
              </a:solidFill>
              <a:latin typeface="Times New Roman" panose="02020603050405020304" pitchFamily="18" charset="0"/>
              <a:ea typeface="MS PGothic" panose="020B0600070205080204" pitchFamily="34" charset="-128"/>
            </a:endParaRPr>
          </a:p>
          <a:p>
            <a:pPr algn="ctr">
              <a:lnSpc>
                <a:spcPct val="100000"/>
              </a:lnSpc>
              <a:spcBef>
                <a:spcPct val="0"/>
              </a:spcBef>
              <a:buFontTx/>
              <a:buNone/>
            </a:pPr>
            <a:r>
              <a:rPr kumimoji="1" lang="en-US" altLang="ja-JP" sz="2400" b="1">
                <a:solidFill>
                  <a:srgbClr val="222268"/>
                </a:solidFill>
                <a:latin typeface="Times New Roman" panose="02020603050405020304" pitchFamily="18" charset="0"/>
                <a:ea typeface="MS PGothic" panose="020B0600070205080204" pitchFamily="34" charset="-128"/>
              </a:rPr>
              <a:t>Lĩnh vực Khoa học Kỹ thuật và Công nghệ</a:t>
            </a:r>
            <a:endParaRPr kumimoji="1" lang="ja-JP" altLang="en-US" sz="2400" b="1">
              <a:solidFill>
                <a:srgbClr val="222268"/>
              </a:solidFill>
              <a:latin typeface="Times New Roman" panose="02020603050405020304" pitchFamily="18" charset="0"/>
              <a:ea typeface="MS PGothic" panose="020B0600070205080204" pitchFamily="34" charset="-128"/>
            </a:endParaRPr>
          </a:p>
        </p:txBody>
      </p:sp>
      <p:sp>
        <p:nvSpPr>
          <p:cNvPr id="3078" name="テキスト ボックス 6"/>
          <p:cNvSpPr txBox="1">
            <a:spLocks noChangeArrowheads="1"/>
          </p:cNvSpPr>
          <p:nvPr/>
        </p:nvSpPr>
        <p:spPr bwMode="auto">
          <a:xfrm>
            <a:off x="5916613" y="3895725"/>
            <a:ext cx="6275387" cy="230822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kumimoji="1" lang="en-US" altLang="ja-JP" sz="2400" b="1" i="1" u="sng">
                <a:solidFill>
                  <a:srgbClr val="000090"/>
                </a:solidFill>
                <a:latin typeface="Times New Roman" panose="02020603050405020304" pitchFamily="18" charset="0"/>
                <a:ea typeface="MS PGothic" panose="020B0600070205080204" pitchFamily="34" charset="-128"/>
              </a:rPr>
              <a:t>Sinh viên thực hiện</a:t>
            </a:r>
            <a:r>
              <a:rPr kumimoji="1" lang="en-US" altLang="ja-JP" sz="2400" b="1">
                <a:solidFill>
                  <a:srgbClr val="000090"/>
                </a:solidFill>
                <a:latin typeface="Times New Roman" panose="02020603050405020304" pitchFamily="18" charset="0"/>
                <a:ea typeface="MS PGothic" panose="020B0600070205080204" pitchFamily="34" charset="-128"/>
              </a:rPr>
              <a:t>:</a:t>
            </a:r>
            <a:endParaRPr kumimoji="1" lang="en-US" altLang="ja-JP" sz="2400" b="1">
              <a:solidFill>
                <a:srgbClr val="000090"/>
              </a:solidFill>
              <a:latin typeface="Times New Roman" panose="02020603050405020304" pitchFamily="18" charset="0"/>
              <a:ea typeface="MS PGothic" panose="020B0600070205080204" pitchFamily="34" charset="-128"/>
            </a:endParaRPr>
          </a:p>
          <a:p>
            <a:pPr>
              <a:lnSpc>
                <a:spcPct val="100000"/>
              </a:lnSpc>
              <a:spcBef>
                <a:spcPct val="0"/>
              </a:spcBef>
              <a:buFontTx/>
              <a:buNone/>
            </a:pPr>
            <a:r>
              <a:rPr kumimoji="1" lang="en-US" altLang="ja-JP" sz="2400" b="1">
                <a:latin typeface="Times New Roman" panose="02020603050405020304" pitchFamily="18" charset="0"/>
                <a:ea typeface="MS PGothic" panose="020B0600070205080204" pitchFamily="34" charset="-128"/>
              </a:rPr>
              <a:t>Kim Duy Thành - B2105686 - DI21V7F2</a:t>
            </a:r>
            <a:endParaRPr kumimoji="1" lang="en-US" altLang="ja-JP" sz="2400" b="1">
              <a:latin typeface="Times New Roman" panose="02020603050405020304" pitchFamily="18" charset="0"/>
              <a:ea typeface="MS PGothic" panose="020B0600070205080204" pitchFamily="34" charset="-128"/>
            </a:endParaRPr>
          </a:p>
          <a:p>
            <a:pPr>
              <a:lnSpc>
                <a:spcPct val="100000"/>
              </a:lnSpc>
              <a:spcBef>
                <a:spcPct val="0"/>
              </a:spcBef>
              <a:buFontTx/>
              <a:buNone/>
            </a:pPr>
            <a:r>
              <a:rPr kumimoji="1" lang="en-US" altLang="ja-JP" sz="2400" b="1">
                <a:latin typeface="Times New Roman" panose="02020603050405020304" pitchFamily="18" charset="0"/>
                <a:ea typeface="MS PGothic" panose="020B0600070205080204" pitchFamily="34" charset="-128"/>
              </a:rPr>
              <a:t>Nguyễn Quang Vinh - B2105727 - DI21V7F2</a:t>
            </a:r>
            <a:endParaRPr kumimoji="1" lang="en-US" altLang="ja-JP" sz="2400" b="1">
              <a:latin typeface="Times New Roman" panose="02020603050405020304" pitchFamily="18" charset="0"/>
              <a:ea typeface="MS PGothic" panose="020B0600070205080204" pitchFamily="34" charset="-128"/>
            </a:endParaRPr>
          </a:p>
          <a:p>
            <a:pPr>
              <a:lnSpc>
                <a:spcPct val="100000"/>
              </a:lnSpc>
              <a:spcBef>
                <a:spcPct val="0"/>
              </a:spcBef>
              <a:buFontTx/>
              <a:buNone/>
            </a:pPr>
            <a:r>
              <a:rPr kumimoji="1" lang="en-US" altLang="ja-JP" sz="2400" b="1">
                <a:latin typeface="Times New Roman" panose="02020603050405020304" pitchFamily="18" charset="0"/>
                <a:ea typeface="MS PGothic" panose="020B0600070205080204" pitchFamily="34" charset="-128"/>
              </a:rPr>
              <a:t>Hồ Đức Dũng - B2111919 - DI21V7F2</a:t>
            </a:r>
            <a:endParaRPr kumimoji="1" lang="en-US" altLang="ja-JP" sz="2400" b="1">
              <a:latin typeface="Times New Roman" panose="02020603050405020304" pitchFamily="18" charset="0"/>
              <a:ea typeface="MS PGothic" panose="020B0600070205080204" pitchFamily="34" charset="-128"/>
            </a:endParaRPr>
          </a:p>
          <a:p>
            <a:pPr>
              <a:lnSpc>
                <a:spcPct val="100000"/>
              </a:lnSpc>
              <a:spcBef>
                <a:spcPct val="0"/>
              </a:spcBef>
              <a:buFontTx/>
              <a:buNone/>
            </a:pPr>
            <a:r>
              <a:rPr kumimoji="1" lang="en-US" altLang="ja-JP" sz="2400" b="1">
                <a:latin typeface="Times New Roman" panose="02020603050405020304" pitchFamily="18" charset="0"/>
                <a:ea typeface="MS PGothic" panose="020B0600070205080204" pitchFamily="34" charset="-128"/>
              </a:rPr>
              <a:t>Trần Duy Bảo Anh - B2105662 - DI21V7F2</a:t>
            </a:r>
            <a:endParaRPr kumimoji="1" lang="en-US" altLang="ja-JP" sz="2400" b="1">
              <a:latin typeface="Times New Roman" panose="02020603050405020304" pitchFamily="18" charset="0"/>
              <a:ea typeface="MS PGothic" panose="020B0600070205080204" pitchFamily="34" charset="-128"/>
            </a:endParaRPr>
          </a:p>
          <a:p>
            <a:pPr>
              <a:lnSpc>
                <a:spcPct val="100000"/>
              </a:lnSpc>
              <a:spcBef>
                <a:spcPct val="0"/>
              </a:spcBef>
              <a:buFontTx/>
              <a:buNone/>
            </a:pPr>
            <a:r>
              <a:rPr kumimoji="1" lang="en-US" altLang="ja-JP" sz="2400" b="1">
                <a:latin typeface="Times New Roman" panose="02020603050405020304" pitchFamily="18" charset="0"/>
                <a:ea typeface="MS PGothic" panose="020B0600070205080204" pitchFamily="34" charset="-128"/>
              </a:rPr>
              <a:t>Hoàng Tiến Đạt - B2111976 - DI21V7F2</a:t>
            </a:r>
            <a:endParaRPr kumimoji="1" lang="en-US" altLang="ja-JP" sz="2400" b="1">
              <a:latin typeface="Times New Roman" panose="02020603050405020304" pitchFamily="18" charset="0"/>
              <a:ea typeface="MS PGothic" panose="020B0600070205080204" pitchFamily="34" charset="-128"/>
            </a:endParaRPr>
          </a:p>
        </p:txBody>
      </p:sp>
    </p:spTree>
  </p:cSld>
  <p:clrMapOvr>
    <a:masterClrMapping/>
  </p:clrMapOvr>
  <p:transition>
    <p:wipe dir="d"/>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コンテンツ プレースホルダー 2"/>
          <p:cNvSpPr>
            <a:spLocks noGrp="1" noChangeArrowheads="1"/>
          </p:cNvSpPr>
          <p:nvPr>
            <p:ph idx="1"/>
          </p:nvPr>
        </p:nvSpPr>
        <p:spPr>
          <a:xfrm>
            <a:off x="730250" y="1724025"/>
            <a:ext cx="10972800" cy="4691063"/>
          </a:xfrm>
        </p:spPr>
        <p:txBody>
          <a:bodyPr/>
          <a:lstStyle/>
          <a:p>
            <a:pPr marL="0" indent="0">
              <a:buFont typeface="Arial" panose="020B0604020202020204" pitchFamily="34" charset="0"/>
              <a:buNone/>
            </a:pPr>
            <a:r>
              <a:rPr lang="en-US" altLang="ja-JP" sz="3600" b="1" dirty="0" smtClean="0">
                <a:latin typeface="Times New Roman" panose="02020603050405020304" pitchFamily="18" charset="0"/>
                <a:ea typeface="MS PGothic" panose="020B0600070205080204" pitchFamily="34" charset="-128"/>
              </a:rPr>
              <a:t>1.</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Tổng</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quan</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về</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đề</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tài</a:t>
            </a:r>
            <a:endParaRPr lang="en-US" altLang="ja-JP" sz="3600" dirty="0" smtClean="0">
              <a:latin typeface="Times New Roman" panose="02020603050405020304" pitchFamily="18" charset="0"/>
              <a:ea typeface="MS PGothic" panose="020B0600070205080204" pitchFamily="34" charset="-128"/>
            </a:endParaRPr>
          </a:p>
          <a:p>
            <a:pPr marL="0" indent="0">
              <a:buFont typeface="Arial" panose="020B0604020202020204" pitchFamily="34" charset="0"/>
              <a:buNone/>
            </a:pPr>
            <a:r>
              <a:rPr lang="en-US" altLang="ja-JP" sz="3600" b="1" dirty="0" smtClean="0">
                <a:latin typeface="Times New Roman" panose="02020603050405020304" pitchFamily="18" charset="0"/>
                <a:ea typeface="MS PGothic" panose="020B0600070205080204" pitchFamily="34" charset="-128"/>
              </a:rPr>
              <a:t>2.</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Mục</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tiêu</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của</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đề</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tài</a:t>
            </a:r>
            <a:endParaRPr lang="en-US" altLang="ja-JP" sz="3600" dirty="0" smtClean="0">
              <a:latin typeface="Times New Roman" panose="02020603050405020304" pitchFamily="18" charset="0"/>
              <a:ea typeface="MS PGothic" panose="020B0600070205080204" pitchFamily="34" charset="-128"/>
            </a:endParaRPr>
          </a:p>
          <a:p>
            <a:pPr marL="0" indent="0">
              <a:buFont typeface="Arial" panose="020B0604020202020204" pitchFamily="34" charset="0"/>
              <a:buNone/>
            </a:pPr>
            <a:r>
              <a:rPr lang="en-US" altLang="ja-JP" sz="3600" b="1" dirty="0" smtClean="0">
                <a:latin typeface="Times New Roman" panose="02020603050405020304" pitchFamily="18" charset="0"/>
                <a:ea typeface="MS PGothic" panose="020B0600070205080204" pitchFamily="34" charset="-128"/>
              </a:rPr>
              <a:t>3.</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Đối</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tượng</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phạm</a:t>
            </a:r>
            <a:r>
              <a:rPr lang="en-US" altLang="ja-JP" sz="3600" dirty="0" smtClean="0">
                <a:latin typeface="Times New Roman" panose="02020603050405020304" pitchFamily="18" charset="0"/>
                <a:ea typeface="MS PGothic" panose="020B0600070205080204" pitchFamily="34" charset="-128"/>
              </a:rPr>
              <a:t> vi </a:t>
            </a:r>
            <a:r>
              <a:rPr lang="en-US" altLang="ja-JP" sz="3600" dirty="0" err="1" smtClean="0">
                <a:latin typeface="Times New Roman" panose="02020603050405020304" pitchFamily="18" charset="0"/>
                <a:ea typeface="MS PGothic" panose="020B0600070205080204" pitchFamily="34" charset="-128"/>
              </a:rPr>
              <a:t>nghiên</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cứu</a:t>
            </a:r>
            <a:endParaRPr lang="en-US" altLang="ja-JP" sz="3600" dirty="0" smtClean="0">
              <a:latin typeface="Times New Roman" panose="02020603050405020304" pitchFamily="18" charset="0"/>
              <a:ea typeface="MS PGothic" panose="020B0600070205080204" pitchFamily="34" charset="-128"/>
            </a:endParaRPr>
          </a:p>
          <a:p>
            <a:pPr marL="0" indent="0">
              <a:buFont typeface="Arial" panose="020B0604020202020204" pitchFamily="34" charset="0"/>
              <a:buNone/>
            </a:pPr>
            <a:r>
              <a:rPr lang="en-US" altLang="ja-JP" sz="3600" b="1" dirty="0" smtClean="0">
                <a:latin typeface="Times New Roman" panose="02020603050405020304" pitchFamily="18" charset="0"/>
                <a:ea typeface="MS PGothic" panose="020B0600070205080204" pitchFamily="34" charset="-128"/>
              </a:rPr>
              <a:t>4.</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Phương</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pháp</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tiếp</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cận</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nghiên</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cứu</a:t>
            </a:r>
            <a:endParaRPr lang="en-US" altLang="ja-JP" sz="3600" dirty="0" smtClean="0">
              <a:latin typeface="Times New Roman" panose="02020603050405020304" pitchFamily="18" charset="0"/>
              <a:ea typeface="MS PGothic" panose="020B0600070205080204" pitchFamily="34" charset="-128"/>
            </a:endParaRPr>
          </a:p>
          <a:p>
            <a:pPr marL="0" indent="0">
              <a:buFont typeface="Arial" panose="020B0604020202020204" pitchFamily="34" charset="0"/>
              <a:buNone/>
            </a:pPr>
            <a:r>
              <a:rPr lang="en-US" altLang="ja-JP" sz="3600" b="1" dirty="0" smtClean="0">
                <a:latin typeface="Times New Roman" panose="02020603050405020304" pitchFamily="18" charset="0"/>
                <a:ea typeface="MS PGothic" panose="020B0600070205080204" pitchFamily="34" charset="-128"/>
              </a:rPr>
              <a:t>5.</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Nội</a:t>
            </a:r>
            <a:r>
              <a:rPr lang="en-US" altLang="ja-JP" sz="3600" dirty="0" smtClean="0">
                <a:latin typeface="Times New Roman" panose="02020603050405020304" pitchFamily="18" charset="0"/>
                <a:ea typeface="MS PGothic" panose="020B0600070205080204" pitchFamily="34" charset="-128"/>
              </a:rPr>
              <a:t> dung </a:t>
            </a:r>
            <a:r>
              <a:rPr lang="en-US" altLang="ja-JP" sz="3600" dirty="0" err="1" smtClean="0">
                <a:latin typeface="Times New Roman" panose="02020603050405020304" pitchFamily="18" charset="0"/>
                <a:ea typeface="MS PGothic" panose="020B0600070205080204" pitchFamily="34" charset="-128"/>
              </a:rPr>
              <a:t>nghiên</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cứu</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và</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tiến</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độ</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dự</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kiến</a:t>
            </a:r>
            <a:endParaRPr lang="en-US" altLang="ja-JP" sz="3600" dirty="0" smtClean="0">
              <a:latin typeface="Times New Roman" panose="02020603050405020304" pitchFamily="18" charset="0"/>
              <a:ea typeface="MS PGothic" panose="020B0600070205080204" pitchFamily="34" charset="-128"/>
            </a:endParaRPr>
          </a:p>
          <a:p>
            <a:pPr marL="0" indent="0">
              <a:buFont typeface="Arial" panose="020B0604020202020204" pitchFamily="34" charset="0"/>
              <a:buNone/>
            </a:pPr>
            <a:r>
              <a:rPr lang="en-US" altLang="ja-JP" sz="3600" b="1" dirty="0" smtClean="0">
                <a:latin typeface="Times New Roman" panose="02020603050405020304" pitchFamily="18" charset="0"/>
                <a:ea typeface="MS PGothic" panose="020B0600070205080204" pitchFamily="34" charset="-128"/>
              </a:rPr>
              <a:t>6.</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Kinh</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phí</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thực</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hiện</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đề</a:t>
            </a:r>
            <a:r>
              <a:rPr lang="en-US" altLang="ja-JP" sz="3600" dirty="0" smtClean="0">
                <a:latin typeface="Times New Roman" panose="02020603050405020304" pitchFamily="18" charset="0"/>
                <a:ea typeface="MS PGothic" panose="020B0600070205080204" pitchFamily="34" charset="-128"/>
              </a:rPr>
              <a:t> </a:t>
            </a:r>
            <a:r>
              <a:rPr lang="en-US" altLang="ja-JP" sz="3600" dirty="0" err="1" smtClean="0">
                <a:latin typeface="Times New Roman" panose="02020603050405020304" pitchFamily="18" charset="0"/>
                <a:ea typeface="MS PGothic" panose="020B0600070205080204" pitchFamily="34" charset="-128"/>
              </a:rPr>
              <a:t>tài</a:t>
            </a:r>
            <a:endParaRPr lang="en-US" altLang="ja-JP" sz="3600" dirty="0" smtClean="0">
              <a:latin typeface="Times New Roman" panose="02020603050405020304" pitchFamily="18" charset="0"/>
              <a:ea typeface="MS PGothic" panose="020B0600070205080204" pitchFamily="34" charset="-128"/>
            </a:endParaRPr>
          </a:p>
        </p:txBody>
      </p:sp>
      <p:sp>
        <p:nvSpPr>
          <p:cNvPr id="4099" name="テキスト ボックス 3"/>
          <p:cNvSpPr txBox="1">
            <a:spLocks noChangeArrowheads="1"/>
          </p:cNvSpPr>
          <p:nvPr/>
        </p:nvSpPr>
        <p:spPr bwMode="auto">
          <a:xfrm>
            <a:off x="3990975" y="336550"/>
            <a:ext cx="5300663"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4000" b="1">
                <a:solidFill>
                  <a:srgbClr val="FF0000"/>
                </a:solidFill>
                <a:latin typeface="Times New Roman" panose="02020603050405020304" pitchFamily="18" charset="0"/>
                <a:ea typeface="MS PGothic" panose="020B0600070205080204" pitchFamily="34" charset="-128"/>
              </a:rPr>
              <a:t>NỘI DUNG BÁO CÁO</a:t>
            </a:r>
            <a:endParaRPr kumimoji="1" lang="ja-JP" altLang="en-US" sz="4000" b="1">
              <a:solidFill>
                <a:srgbClr val="FF0000"/>
              </a:solidFill>
              <a:latin typeface="Times New Roman" panose="02020603050405020304" pitchFamily="18" charset="0"/>
              <a:ea typeface="MS PGothic" panose="020B0600070205080204" pitchFamily="34" charset="-128"/>
            </a:endParaRPr>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098">
                                            <p:txEl>
                                              <p:pRg st="0" end="0"/>
                                            </p:txEl>
                                          </p:spTgt>
                                        </p:tgtEl>
                                        <p:attrNameLst>
                                          <p:attrName>style.visibility</p:attrName>
                                        </p:attrNameLst>
                                      </p:cBhvr>
                                      <p:to>
                                        <p:strVal val="visible"/>
                                      </p:to>
                                    </p:set>
                                    <p:animEffect transition="in" filter="fade">
                                      <p:cBhvr>
                                        <p:cTn id="7" dur="500"/>
                                        <p:tgtEl>
                                          <p:spTgt spid="409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98">
                                            <p:txEl>
                                              <p:pRg st="1" end="1"/>
                                            </p:txEl>
                                          </p:spTgt>
                                        </p:tgtEl>
                                        <p:attrNameLst>
                                          <p:attrName>style.visibility</p:attrName>
                                        </p:attrNameLst>
                                      </p:cBhvr>
                                      <p:to>
                                        <p:strVal val="visible"/>
                                      </p:to>
                                    </p:set>
                                    <p:animEffect transition="in" filter="fade">
                                      <p:cBhvr>
                                        <p:cTn id="11" dur="500"/>
                                        <p:tgtEl>
                                          <p:spTgt spid="4098">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098">
                                            <p:txEl>
                                              <p:pRg st="2" end="2"/>
                                            </p:txEl>
                                          </p:spTgt>
                                        </p:tgtEl>
                                        <p:attrNameLst>
                                          <p:attrName>style.visibility</p:attrName>
                                        </p:attrNameLst>
                                      </p:cBhvr>
                                      <p:to>
                                        <p:strVal val="visible"/>
                                      </p:to>
                                    </p:set>
                                    <p:animEffect transition="in" filter="fade">
                                      <p:cBhvr>
                                        <p:cTn id="15" dur="500"/>
                                        <p:tgtEl>
                                          <p:spTgt spid="4098">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098">
                                            <p:txEl>
                                              <p:pRg st="3" end="3"/>
                                            </p:txEl>
                                          </p:spTgt>
                                        </p:tgtEl>
                                        <p:attrNameLst>
                                          <p:attrName>style.visibility</p:attrName>
                                        </p:attrNameLst>
                                      </p:cBhvr>
                                      <p:to>
                                        <p:strVal val="visible"/>
                                      </p:to>
                                    </p:set>
                                    <p:animEffect transition="in" filter="fade">
                                      <p:cBhvr>
                                        <p:cTn id="19" dur="500"/>
                                        <p:tgtEl>
                                          <p:spTgt spid="4098">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098">
                                            <p:txEl>
                                              <p:pRg st="4" end="4"/>
                                            </p:txEl>
                                          </p:spTgt>
                                        </p:tgtEl>
                                        <p:attrNameLst>
                                          <p:attrName>style.visibility</p:attrName>
                                        </p:attrNameLst>
                                      </p:cBhvr>
                                      <p:to>
                                        <p:strVal val="visible"/>
                                      </p:to>
                                    </p:set>
                                    <p:animEffect transition="in" filter="fade">
                                      <p:cBhvr>
                                        <p:cTn id="23" dur="500"/>
                                        <p:tgtEl>
                                          <p:spTgt spid="4098">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098">
                                            <p:txEl>
                                              <p:pRg st="5" end="5"/>
                                            </p:txEl>
                                          </p:spTgt>
                                        </p:tgtEl>
                                        <p:attrNameLst>
                                          <p:attrName>style.visibility</p:attrName>
                                        </p:attrNameLst>
                                      </p:cBhvr>
                                      <p:to>
                                        <p:strVal val="visible"/>
                                      </p:to>
                                    </p:set>
                                    <p:animEffect transition="in" filter="fade">
                                      <p:cBhvr>
                                        <p:cTn id="27" dur="500"/>
                                        <p:tgtEl>
                                          <p:spTgt spid="409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コンテンツ プレースホルダー 2"/>
          <p:cNvSpPr>
            <a:spLocks noGrp="1" noChangeArrowheads="1"/>
          </p:cNvSpPr>
          <p:nvPr>
            <p:ph idx="1"/>
          </p:nvPr>
        </p:nvSpPr>
        <p:spPr>
          <a:xfrm>
            <a:off x="366713" y="1825625"/>
            <a:ext cx="11458575" cy="4351338"/>
          </a:xfrm>
        </p:spPr>
        <p:txBody>
          <a:bodyPr/>
          <a:lstStyle/>
          <a:p>
            <a:r>
              <a:rPr lang="en-US" altLang="ja-JP" sz="3200" dirty="0" err="1" smtClean="0">
                <a:latin typeface="Times New Roman" panose="02020603050405020304" pitchFamily="18" charset="0"/>
                <a:ea typeface="MS PGothic" panose="020B0600070205080204" pitchFamily="34" charset="-128"/>
              </a:rPr>
              <a:t>Các</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phương</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pháp</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tự</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học</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ôn</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tập</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kiến</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thức</a:t>
            </a:r>
            <a:r>
              <a:rPr lang="en-US" altLang="ja-JP" sz="3200" dirty="0">
                <a:latin typeface="Times New Roman" panose="02020603050405020304" pitchFamily="18" charset="0"/>
                <a:ea typeface="MS PGothic" panose="020B0600070205080204" pitchFamily="34" charset="-128"/>
              </a:rPr>
              <a:t> </a:t>
            </a:r>
            <a:r>
              <a:rPr lang="en-US" altLang="ja-JP" sz="3200" dirty="0" err="1">
                <a:latin typeface="Times New Roman" panose="02020603050405020304" pitchFamily="18" charset="0"/>
                <a:ea typeface="MS PGothic" panose="020B0600070205080204" pitchFamily="34" charset="-128"/>
              </a:rPr>
              <a:t>của</a:t>
            </a:r>
            <a:r>
              <a:rPr lang="en-US" altLang="ja-JP" sz="3200" dirty="0">
                <a:latin typeface="Times New Roman" panose="02020603050405020304" pitchFamily="18" charset="0"/>
                <a:ea typeface="MS PGothic" panose="020B0600070205080204" pitchFamily="34" charset="-128"/>
              </a:rPr>
              <a:t> </a:t>
            </a:r>
            <a:r>
              <a:rPr lang="en-US" altLang="ja-JP" sz="3200" dirty="0" err="1">
                <a:latin typeface="Times New Roman" panose="02020603050405020304" pitchFamily="18" charset="0"/>
                <a:ea typeface="MS PGothic" panose="020B0600070205080204" pitchFamily="34" charset="-128"/>
              </a:rPr>
              <a:t>sinh</a:t>
            </a:r>
            <a:r>
              <a:rPr lang="en-US" altLang="ja-JP" sz="3200" dirty="0">
                <a:latin typeface="Times New Roman" panose="02020603050405020304" pitchFamily="18" charset="0"/>
                <a:ea typeface="MS PGothic" panose="020B0600070205080204" pitchFamily="34" charset="-128"/>
              </a:rPr>
              <a:t> </a:t>
            </a:r>
            <a:r>
              <a:rPr lang="en-US" altLang="ja-JP" sz="3200" dirty="0" err="1">
                <a:latin typeface="Times New Roman" panose="02020603050405020304" pitchFamily="18" charset="0"/>
                <a:ea typeface="MS PGothic" panose="020B0600070205080204" pitchFamily="34" charset="-128"/>
              </a:rPr>
              <a:t>viên</a:t>
            </a:r>
            <a:r>
              <a:rPr lang="en-US" altLang="ja-JP" sz="3200" dirty="0">
                <a:latin typeface="Times New Roman" panose="02020603050405020304" pitchFamily="18" charset="0"/>
                <a:ea typeface="MS PGothic" panose="020B0600070205080204" pitchFamily="34" charset="-128"/>
              </a:rPr>
              <a:t> </a:t>
            </a:r>
            <a:endParaRPr lang="en-US" altLang="ja-JP" sz="3200" dirty="0" smtClean="0">
              <a:latin typeface="Times New Roman" panose="02020603050405020304" pitchFamily="18" charset="0"/>
              <a:ea typeface="MS PGothic" panose="020B0600070205080204" pitchFamily="34" charset="-128"/>
            </a:endParaRPr>
          </a:p>
          <a:p>
            <a:r>
              <a:rPr lang="en-US" altLang="ja-JP" sz="3200" dirty="0" err="1" smtClean="0">
                <a:latin typeface="Times New Roman" panose="02020603050405020304" pitchFamily="18" charset="0"/>
                <a:ea typeface="MS PGothic" panose="020B0600070205080204" pitchFamily="34" charset="-128"/>
              </a:rPr>
              <a:t>Các</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ứng</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dụng</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hỗ</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trợ</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tự</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học</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ôn</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tập</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kiến</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thức</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hiện</a:t>
            </a:r>
            <a:r>
              <a:rPr lang="en-US" altLang="ja-JP" sz="3200" dirty="0" smtClean="0">
                <a:latin typeface="Times New Roman" panose="02020603050405020304" pitchFamily="18" charset="0"/>
                <a:ea typeface="MS PGothic" panose="020B0600070205080204" pitchFamily="34" charset="-128"/>
              </a:rPr>
              <a:t> nay</a:t>
            </a:r>
            <a:endParaRPr lang="en-US" altLang="ja-JP" sz="3200" dirty="0" smtClean="0">
              <a:latin typeface="Times New Roman" panose="02020603050405020304" pitchFamily="18" charset="0"/>
              <a:ea typeface="MS PGothic" panose="020B0600070205080204" pitchFamily="34" charset="-128"/>
            </a:endParaRPr>
          </a:p>
          <a:p>
            <a:r>
              <a:rPr lang="en-US" altLang="ja-JP" sz="3200" dirty="0" err="1" smtClean="0">
                <a:latin typeface="Times New Roman" panose="02020603050405020304" pitchFamily="18" charset="0"/>
                <a:ea typeface="MS PGothic" panose="020B0600070205080204" pitchFamily="34" charset="-128"/>
              </a:rPr>
              <a:t>Chuyển</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đổi</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số</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và</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ứng</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dụng</a:t>
            </a:r>
            <a:r>
              <a:rPr lang="en-US" altLang="ja-JP" sz="3200" dirty="0" smtClean="0">
                <a:latin typeface="Times New Roman" panose="02020603050405020304" pitchFamily="18" charset="0"/>
                <a:ea typeface="MS PGothic" panose="020B0600070205080204" pitchFamily="34" charset="-128"/>
              </a:rPr>
              <a:t> CNTT </a:t>
            </a:r>
            <a:r>
              <a:rPr lang="en-US" altLang="ja-JP" sz="3200" dirty="0" err="1" smtClean="0">
                <a:latin typeface="Times New Roman" panose="02020603050405020304" pitchFamily="18" charset="0"/>
                <a:ea typeface="MS PGothic" panose="020B0600070205080204" pitchFamily="34" charset="-128"/>
              </a:rPr>
              <a:t>trong</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giáo</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dục</a:t>
            </a:r>
            <a:endParaRPr lang="en-US" altLang="ja-JP" sz="3200" dirty="0" smtClean="0">
              <a:latin typeface="Times New Roman" panose="02020603050405020304" pitchFamily="18" charset="0"/>
              <a:ea typeface="MS PGothic" panose="020B0600070205080204" pitchFamily="34" charset="-128"/>
            </a:endParaRPr>
          </a:p>
          <a:p>
            <a:r>
              <a:rPr lang="en-US" altLang="ja-JP" sz="3200" dirty="0" err="1" smtClean="0">
                <a:latin typeface="Times New Roman" panose="02020603050405020304" pitchFamily="18" charset="0"/>
                <a:ea typeface="MS PGothic" panose="020B0600070205080204" pitchFamily="34" charset="-128"/>
              </a:rPr>
              <a:t>Tính</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cấp</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thiết</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của</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đề</a:t>
            </a:r>
            <a:r>
              <a:rPr lang="en-US" altLang="ja-JP" sz="3200" dirty="0" smtClean="0">
                <a:latin typeface="Times New Roman" panose="02020603050405020304" pitchFamily="18" charset="0"/>
                <a:ea typeface="MS PGothic" panose="020B0600070205080204" pitchFamily="34" charset="-128"/>
              </a:rPr>
              <a:t> </a:t>
            </a:r>
            <a:r>
              <a:rPr lang="en-US" altLang="ja-JP" sz="3200" dirty="0" err="1" smtClean="0">
                <a:latin typeface="Times New Roman" panose="02020603050405020304" pitchFamily="18" charset="0"/>
                <a:ea typeface="MS PGothic" panose="020B0600070205080204" pitchFamily="34" charset="-128"/>
              </a:rPr>
              <a:t>tài</a:t>
            </a:r>
            <a:endParaRPr lang="ja-JP" altLang="en-US" sz="3200" dirty="0" smtClean="0">
              <a:latin typeface="Times New Roman" panose="02020603050405020304" pitchFamily="18" charset="0"/>
              <a:ea typeface="MS PGothic" panose="020B0600070205080204" pitchFamily="34" charset="-128"/>
            </a:endParaRPr>
          </a:p>
        </p:txBody>
      </p:sp>
      <p:sp>
        <p:nvSpPr>
          <p:cNvPr id="5123" name="テキスト ボックス 3"/>
          <p:cNvSpPr txBox="1">
            <a:spLocks noChangeArrowheads="1"/>
          </p:cNvSpPr>
          <p:nvPr/>
        </p:nvSpPr>
        <p:spPr bwMode="auto">
          <a:xfrm>
            <a:off x="4975225" y="336550"/>
            <a:ext cx="33337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4000" b="1">
                <a:solidFill>
                  <a:srgbClr val="FF0000"/>
                </a:solidFill>
                <a:latin typeface="Times New Roman" panose="02020603050405020304" pitchFamily="18" charset="0"/>
                <a:ea typeface="MS PGothic" panose="020B0600070205080204" pitchFamily="34" charset="-128"/>
              </a:rPr>
              <a:t>TỔNG QUAN</a:t>
            </a:r>
            <a:endParaRPr kumimoji="1" lang="ja-JP" altLang="en-US" sz="4000" b="1">
              <a:solidFill>
                <a:srgbClr val="FF0000"/>
              </a:solidFill>
              <a:latin typeface="Times New Roman" panose="02020603050405020304" pitchFamily="18" charset="0"/>
              <a:ea typeface="MS PGothic" panose="020B0600070205080204" pitchFamily="34" charset="-128"/>
            </a:endParaRPr>
          </a:p>
        </p:txBody>
      </p:sp>
      <p:pic>
        <p:nvPicPr>
          <p:cNvPr id="1026" name="Picture 2" descr="Top 7 kỹ năng học đại học hiệu quả dành cho tân sinh viên"/>
          <p:cNvPicPr>
            <a:picLocks noChangeAspect="1" noChangeArrowheads="1"/>
          </p:cNvPicPr>
          <p:nvPr/>
        </p:nvPicPr>
        <p:blipFill rotWithShape="1">
          <a:blip r:embed="rId1">
            <a:extLst>
              <a:ext uri="{28A0092B-C50C-407E-A947-70E740481C1C}">
                <a14:useLocalDpi xmlns:a14="http://schemas.microsoft.com/office/drawing/2010/main" val="0"/>
              </a:ext>
            </a:extLst>
          </a:blip>
          <a:srcRect l="6878" r="9677"/>
          <a:stretch>
            <a:fillRect/>
          </a:stretch>
        </p:blipFill>
        <p:spPr bwMode="auto">
          <a:xfrm>
            <a:off x="366713" y="4114801"/>
            <a:ext cx="4404947" cy="26394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ự học là gì? 5 Mẹo cải thiện kỹ năng tự học siêu hiệu quả"/>
          <p:cNvPicPr>
            <a:picLocks noChangeAspect="1" noChangeArrowheads="1"/>
          </p:cNvPicPr>
          <p:nvPr/>
        </p:nvPicPr>
        <p:blipFill rotWithShape="1">
          <a:blip r:embed="rId2">
            <a:extLst>
              <a:ext uri="{28A0092B-C50C-407E-A947-70E740481C1C}">
                <a14:useLocalDpi xmlns:a14="http://schemas.microsoft.com/office/drawing/2010/main" val="0"/>
              </a:ext>
            </a:extLst>
          </a:blip>
          <a:srcRect l="33302"/>
          <a:stretch>
            <a:fillRect/>
          </a:stretch>
        </p:blipFill>
        <p:spPr bwMode="auto">
          <a:xfrm>
            <a:off x="4771661" y="4114801"/>
            <a:ext cx="2643262" cy="263940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huyển đổi số trong giáo dục nghề nghiệ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14924" y="4114801"/>
            <a:ext cx="4700648" cy="26394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122">
                                            <p:txEl>
                                              <p:pRg st="0" end="0"/>
                                            </p:txEl>
                                          </p:spTgt>
                                        </p:tgtEl>
                                        <p:attrNameLst>
                                          <p:attrName>style.visibility</p:attrName>
                                        </p:attrNameLst>
                                      </p:cBhvr>
                                      <p:to>
                                        <p:strVal val="visible"/>
                                      </p:to>
                                    </p:set>
                                    <p:animEffect transition="in" filter="fade">
                                      <p:cBhvr>
                                        <p:cTn id="7" dur="500"/>
                                        <p:tgtEl>
                                          <p:spTgt spid="51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122">
                                            <p:txEl>
                                              <p:pRg st="1" end="1"/>
                                            </p:txEl>
                                          </p:spTgt>
                                        </p:tgtEl>
                                        <p:attrNameLst>
                                          <p:attrName>style.visibility</p:attrName>
                                        </p:attrNameLst>
                                      </p:cBhvr>
                                      <p:to>
                                        <p:strVal val="visible"/>
                                      </p:to>
                                    </p:set>
                                    <p:animEffect transition="in" filter="fade">
                                      <p:cBhvr>
                                        <p:cTn id="11" dur="500"/>
                                        <p:tgtEl>
                                          <p:spTgt spid="5122">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122">
                                            <p:txEl>
                                              <p:pRg st="2" end="2"/>
                                            </p:txEl>
                                          </p:spTgt>
                                        </p:tgtEl>
                                        <p:attrNameLst>
                                          <p:attrName>style.visibility</p:attrName>
                                        </p:attrNameLst>
                                      </p:cBhvr>
                                      <p:to>
                                        <p:strVal val="visible"/>
                                      </p:to>
                                    </p:set>
                                    <p:animEffect transition="in" filter="fade">
                                      <p:cBhvr>
                                        <p:cTn id="15" dur="500"/>
                                        <p:tgtEl>
                                          <p:spTgt spid="5122">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122">
                                            <p:txEl>
                                              <p:pRg st="3" end="3"/>
                                            </p:txEl>
                                          </p:spTgt>
                                        </p:tgtEl>
                                        <p:attrNameLst>
                                          <p:attrName>style.visibility</p:attrName>
                                        </p:attrNameLst>
                                      </p:cBhvr>
                                      <p:to>
                                        <p:strVal val="visible"/>
                                      </p:to>
                                    </p:set>
                                    <p:animEffect transition="in" filter="fade">
                                      <p:cBhvr>
                                        <p:cTn id="19" dur="500"/>
                                        <p:tgtEl>
                                          <p:spTgt spid="5122">
                                            <p:txEl>
                                              <p:pRg st="3" end="3"/>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026"/>
                                        </p:tgtEl>
                                        <p:attrNameLst>
                                          <p:attrName>style.visibility</p:attrName>
                                        </p:attrNameLst>
                                      </p:cBhvr>
                                      <p:to>
                                        <p:strVal val="visible"/>
                                      </p:to>
                                    </p:set>
                                    <p:animEffect transition="in" filter="fade">
                                      <p:cBhvr>
                                        <p:cTn id="22" dur="500"/>
                                        <p:tgtEl>
                                          <p:spTgt spid="1026"/>
                                        </p:tgtEl>
                                      </p:cBhvr>
                                    </p:animEffect>
                                  </p:childTnLst>
                                </p:cTn>
                              </p:par>
                              <p:par>
                                <p:cTn id="23" presetID="10" presetClass="entr" presetSubtype="0" fill="hold" nodeType="withEffect">
                                  <p:stCondLst>
                                    <p:cond delay="0"/>
                                  </p:stCondLst>
                                  <p:childTnLst>
                                    <p:set>
                                      <p:cBhvr>
                                        <p:cTn id="24" dur="1" fill="hold">
                                          <p:stCondLst>
                                            <p:cond delay="0"/>
                                          </p:stCondLst>
                                        </p:cTn>
                                        <p:tgtEl>
                                          <p:spTgt spid="1028"/>
                                        </p:tgtEl>
                                        <p:attrNameLst>
                                          <p:attrName>style.visibility</p:attrName>
                                        </p:attrNameLst>
                                      </p:cBhvr>
                                      <p:to>
                                        <p:strVal val="visible"/>
                                      </p:to>
                                    </p:set>
                                    <p:animEffect transition="in" filter="fade">
                                      <p:cBhvr>
                                        <p:cTn id="25" dur="500"/>
                                        <p:tgtEl>
                                          <p:spTgt spid="1028"/>
                                        </p:tgtEl>
                                      </p:cBhvr>
                                    </p:animEffect>
                                  </p:childTnLst>
                                </p:cTn>
                              </p:par>
                              <p:par>
                                <p:cTn id="26" presetID="10" presetClass="entr" presetSubtype="0" fill="hold" nodeType="withEffect">
                                  <p:stCondLst>
                                    <p:cond delay="0"/>
                                  </p:stCondLst>
                                  <p:childTnLst>
                                    <p:set>
                                      <p:cBhvr>
                                        <p:cTn id="27" dur="1" fill="hold">
                                          <p:stCondLst>
                                            <p:cond delay="0"/>
                                          </p:stCondLst>
                                        </p:cTn>
                                        <p:tgtEl>
                                          <p:spTgt spid="1030"/>
                                        </p:tgtEl>
                                        <p:attrNameLst>
                                          <p:attrName>style.visibility</p:attrName>
                                        </p:attrNameLst>
                                      </p:cBhvr>
                                      <p:to>
                                        <p:strVal val="visible"/>
                                      </p:to>
                                    </p:set>
                                    <p:animEffect transition="in" filter="fade">
                                      <p:cBhvr>
                                        <p:cTn id="28"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コンテンツ プレースホルダー 2"/>
          <p:cNvSpPr>
            <a:spLocks noGrp="1" noChangeArrowheads="1"/>
          </p:cNvSpPr>
          <p:nvPr>
            <p:ph idx="1"/>
          </p:nvPr>
        </p:nvSpPr>
        <p:spPr>
          <a:xfrm>
            <a:off x="366713" y="1825625"/>
            <a:ext cx="11458575" cy="4351338"/>
          </a:xfrm>
        </p:spPr>
        <p:txBody>
          <a:bodyPr/>
          <a:lstStyle/>
          <a:p>
            <a:r>
              <a:rPr lang="en-US" altLang="ja-JP" dirty="0" smtClean="0">
                <a:latin typeface="Times New Roman" panose="02020603050405020304" pitchFamily="18" charset="0"/>
                <a:ea typeface="MS PGothic" panose="020B0600070205080204" pitchFamily="34" charset="-128"/>
              </a:rPr>
              <a:t>G</a:t>
            </a:r>
            <a:r>
              <a:rPr lang="vi-VN" altLang="ja-JP" dirty="0" smtClean="0">
                <a:latin typeface="Times New Roman" panose="02020603050405020304" pitchFamily="18" charset="0"/>
                <a:ea typeface="MS PGothic" panose="020B0600070205080204" pitchFamily="34" charset="-128"/>
              </a:rPr>
              <a:t>iúp sinh viên trong việc xây dựng và củng cố tính tự giác trong học tập</a:t>
            </a:r>
            <a:endParaRPr lang="en-US" altLang="ja-JP" dirty="0" smtClean="0">
              <a:latin typeface="Times New Roman" panose="02020603050405020304" pitchFamily="18" charset="0"/>
              <a:ea typeface="MS PGothic" panose="020B0600070205080204" pitchFamily="34" charset="-128"/>
            </a:endParaRPr>
          </a:p>
          <a:p>
            <a:r>
              <a:rPr lang="en-US" altLang="ja-JP" dirty="0" smtClean="0">
                <a:latin typeface="Times New Roman" panose="02020603050405020304" pitchFamily="18" charset="0"/>
                <a:ea typeface="MS PGothic" panose="020B0600070205080204" pitchFamily="34" charset="-128"/>
              </a:rPr>
              <a:t>G</a:t>
            </a:r>
            <a:r>
              <a:rPr lang="vi-VN" altLang="ja-JP" dirty="0" smtClean="0">
                <a:latin typeface="Times New Roman" panose="02020603050405020304" pitchFamily="18" charset="0"/>
                <a:ea typeface="MS PGothic" panose="020B0600070205080204" pitchFamily="34" charset="-128"/>
              </a:rPr>
              <a:t>iúp giảm thiểu sự xao lãng do internet trong quá trình học tập</a:t>
            </a:r>
            <a:endParaRPr lang="vi-VN" altLang="ja-JP" dirty="0" smtClean="0">
              <a:latin typeface="Times New Roman" panose="02020603050405020304" pitchFamily="18" charset="0"/>
              <a:ea typeface="MS PGothic" panose="020B0600070205080204" pitchFamily="34" charset="-128"/>
            </a:endParaRPr>
          </a:p>
        </p:txBody>
      </p:sp>
      <p:sp>
        <p:nvSpPr>
          <p:cNvPr id="6147" name="テキスト ボックス 3"/>
          <p:cNvSpPr txBox="1">
            <a:spLocks noChangeArrowheads="1"/>
          </p:cNvSpPr>
          <p:nvPr/>
        </p:nvSpPr>
        <p:spPr bwMode="auto">
          <a:xfrm>
            <a:off x="5251450" y="336550"/>
            <a:ext cx="27813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4000" b="1">
                <a:solidFill>
                  <a:srgbClr val="FF0000"/>
                </a:solidFill>
                <a:latin typeface="Times New Roman" panose="02020603050405020304" pitchFamily="18" charset="0"/>
                <a:ea typeface="MS PGothic" panose="020B0600070205080204" pitchFamily="34" charset="-128"/>
              </a:rPr>
              <a:t>MỤC TIÊU</a:t>
            </a:r>
            <a:endParaRPr kumimoji="1" lang="ja-JP" altLang="en-US" sz="4000" b="1">
              <a:solidFill>
                <a:srgbClr val="FF0000"/>
              </a:solidFill>
              <a:latin typeface="Times New Roman" panose="02020603050405020304" pitchFamily="18" charset="0"/>
              <a:ea typeface="MS PGothic" panose="020B0600070205080204" pitchFamily="34" charset="-128"/>
            </a:endParaRPr>
          </a:p>
        </p:txBody>
      </p:sp>
      <p:pic>
        <p:nvPicPr>
          <p:cNvPr id="2" name="Picture 1"/>
          <p:cNvPicPr>
            <a:picLocks noChangeAspect="1"/>
          </p:cNvPicPr>
          <p:nvPr/>
        </p:nvPicPr>
        <p:blipFill>
          <a:blip r:embed="rId1"/>
          <a:stretch>
            <a:fillRect/>
          </a:stretch>
        </p:blipFill>
        <p:spPr>
          <a:xfrm>
            <a:off x="1169377" y="2944324"/>
            <a:ext cx="5023339" cy="3767504"/>
          </a:xfrm>
          <a:prstGeom prst="rect">
            <a:avLst/>
          </a:prstGeom>
        </p:spPr>
      </p:pic>
      <p:pic>
        <p:nvPicPr>
          <p:cNvPr id="3" name="Picture 2"/>
          <p:cNvPicPr>
            <a:picLocks noChangeAspect="1"/>
          </p:cNvPicPr>
          <p:nvPr/>
        </p:nvPicPr>
        <p:blipFill>
          <a:blip r:embed="rId2"/>
          <a:stretch>
            <a:fillRect/>
          </a:stretch>
        </p:blipFill>
        <p:spPr>
          <a:xfrm>
            <a:off x="7249716" y="2938279"/>
            <a:ext cx="3773549" cy="3773549"/>
          </a:xfrm>
          <a:prstGeom prst="rect">
            <a:avLst/>
          </a:prstGeom>
        </p:spPr>
      </p:pic>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146">
                                            <p:txEl>
                                              <p:pRg st="0" end="0"/>
                                            </p:txEl>
                                          </p:spTgt>
                                        </p:tgtEl>
                                        <p:attrNameLst>
                                          <p:attrName>style.visibility</p:attrName>
                                        </p:attrNameLst>
                                      </p:cBhvr>
                                      <p:to>
                                        <p:strVal val="visible"/>
                                      </p:to>
                                    </p:set>
                                    <p:animEffect transition="in" filter="fade">
                                      <p:cBhvr>
                                        <p:cTn id="7" dur="500"/>
                                        <p:tgtEl>
                                          <p:spTgt spid="614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146">
                                            <p:txEl>
                                              <p:pRg st="1" end="1"/>
                                            </p:txEl>
                                          </p:spTgt>
                                        </p:tgtEl>
                                        <p:attrNameLst>
                                          <p:attrName>style.visibility</p:attrName>
                                        </p:attrNameLst>
                                      </p:cBhvr>
                                      <p:to>
                                        <p:strVal val="visible"/>
                                      </p:to>
                                    </p:set>
                                    <p:animEffect transition="in" filter="fade">
                                      <p:cBhvr>
                                        <p:cTn id="11" dur="500"/>
                                        <p:tgtEl>
                                          <p:spTgt spid="6146">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コンテンツ プレースホルダー 2"/>
          <p:cNvSpPr>
            <a:spLocks noGrp="1" noChangeArrowheads="1"/>
          </p:cNvSpPr>
          <p:nvPr>
            <p:ph idx="1"/>
          </p:nvPr>
        </p:nvSpPr>
        <p:spPr>
          <a:xfrm>
            <a:off x="366713" y="1825625"/>
            <a:ext cx="11458575" cy="4351338"/>
          </a:xfrm>
        </p:spPr>
        <p:txBody>
          <a:bodyPr/>
          <a:lstStyle/>
          <a:p>
            <a:pPr>
              <a:lnSpc>
                <a:spcPct val="114000"/>
              </a:lnSpc>
            </a:pPr>
            <a:r>
              <a:rPr lang="vi-VN" altLang="ja-JP" dirty="0" smtClean="0">
                <a:latin typeface="Times New Roman" panose="02020603050405020304" pitchFamily="18" charset="0"/>
                <a:ea typeface="MS PGothic" panose="020B0600070205080204" pitchFamily="34" charset="-128"/>
              </a:rPr>
              <a:t>Hệ thống </a:t>
            </a:r>
            <a:r>
              <a:rPr lang="en-US" altLang="ja-JP" dirty="0" err="1" smtClean="0">
                <a:latin typeface="Times New Roman" panose="02020603050405020304" pitchFamily="18" charset="0"/>
                <a:ea typeface="MS PGothic" panose="020B0600070205080204" pitchFamily="34" charset="-128"/>
              </a:rPr>
              <a:t>tạo</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sơ</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đồ</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tư</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duy</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mindmap</a:t>
            </a:r>
            <a:r>
              <a:rPr lang="en-US" altLang="ja-JP" dirty="0" smtClean="0">
                <a:latin typeface="Times New Roman" panose="02020603050405020304" pitchFamily="18" charset="0"/>
                <a:ea typeface="MS PGothic" panose="020B0600070205080204" pitchFamily="34" charset="-128"/>
              </a:rPr>
              <a:t>)</a:t>
            </a:r>
            <a:endParaRPr lang="vi-VN" altLang="ja-JP" dirty="0" smtClean="0">
              <a:latin typeface="Times New Roman" panose="02020603050405020304" pitchFamily="18" charset="0"/>
              <a:ea typeface="MS PGothic" panose="020B0600070205080204" pitchFamily="34" charset="-128"/>
            </a:endParaRPr>
          </a:p>
          <a:p>
            <a:pPr>
              <a:lnSpc>
                <a:spcPct val="114000"/>
              </a:lnSpc>
            </a:pPr>
            <a:r>
              <a:rPr lang="vi-VN" altLang="ja-JP" dirty="0" smtClean="0">
                <a:latin typeface="Times New Roman" panose="02020603050405020304" pitchFamily="18" charset="0"/>
                <a:ea typeface="MS PGothic" panose="020B0600070205080204" pitchFamily="34" charset="-128"/>
              </a:rPr>
              <a:t>Hệ thống flashcard</a:t>
            </a:r>
            <a:endParaRPr lang="vi-VN" altLang="ja-JP" dirty="0" smtClean="0">
              <a:latin typeface="Times New Roman" panose="02020603050405020304" pitchFamily="18" charset="0"/>
              <a:ea typeface="MS PGothic" panose="020B0600070205080204" pitchFamily="34" charset="-128"/>
            </a:endParaRPr>
          </a:p>
          <a:p>
            <a:pPr>
              <a:lnSpc>
                <a:spcPct val="114000"/>
              </a:lnSpc>
            </a:pPr>
            <a:r>
              <a:rPr lang="vi-VN" altLang="ja-JP" dirty="0" smtClean="0">
                <a:latin typeface="Times New Roman" panose="02020603050405020304" pitchFamily="18" charset="0"/>
                <a:ea typeface="MS PGothic" panose="020B0600070205080204" pitchFamily="34" charset="-128"/>
              </a:rPr>
              <a:t>Hệ thống hẹn giờ tập trung</a:t>
            </a:r>
            <a:endParaRPr lang="vi-VN" altLang="ja-JP" dirty="0" smtClean="0">
              <a:latin typeface="Times New Roman" panose="02020603050405020304" pitchFamily="18" charset="0"/>
              <a:ea typeface="MS PGothic" panose="020B0600070205080204" pitchFamily="34" charset="-128"/>
            </a:endParaRPr>
          </a:p>
          <a:p>
            <a:pPr>
              <a:lnSpc>
                <a:spcPct val="114000"/>
              </a:lnSpc>
            </a:pPr>
            <a:r>
              <a:rPr lang="vi-VN" altLang="ja-JP" dirty="0" smtClean="0">
                <a:latin typeface="Times New Roman" panose="02020603050405020304" pitchFamily="18" charset="0"/>
                <a:ea typeface="MS PGothic" panose="020B0600070205080204" pitchFamily="34" charset="-128"/>
              </a:rPr>
              <a:t>Hệ thống lưu trữ tiến trình</a:t>
            </a:r>
            <a:endParaRPr lang="vi-VN" altLang="ja-JP" dirty="0" smtClean="0">
              <a:latin typeface="Times New Roman" panose="02020603050405020304" pitchFamily="18" charset="0"/>
              <a:ea typeface="MS PGothic" panose="020B0600070205080204" pitchFamily="34" charset="-128"/>
            </a:endParaRPr>
          </a:p>
          <a:p>
            <a:pPr>
              <a:lnSpc>
                <a:spcPct val="114000"/>
              </a:lnSpc>
            </a:pPr>
            <a:r>
              <a:rPr lang="vi-VN" altLang="ja-JP" dirty="0" smtClean="0">
                <a:latin typeface="Times New Roman" panose="02020603050405020304" pitchFamily="18" charset="0"/>
                <a:ea typeface="MS PGothic" panose="020B0600070205080204" pitchFamily="34" charset="-128"/>
              </a:rPr>
              <a:t>Hệ thống ghi chú</a:t>
            </a:r>
            <a:endParaRPr lang="vi-VN" altLang="ja-JP" dirty="0" smtClean="0">
              <a:latin typeface="Times New Roman" panose="02020603050405020304" pitchFamily="18" charset="0"/>
              <a:ea typeface="MS PGothic" panose="020B0600070205080204" pitchFamily="34" charset="-128"/>
            </a:endParaRPr>
          </a:p>
          <a:p>
            <a:pPr>
              <a:lnSpc>
                <a:spcPct val="114000"/>
              </a:lnSpc>
            </a:pPr>
            <a:r>
              <a:rPr lang="vi-VN" altLang="ja-JP" dirty="0" smtClean="0">
                <a:latin typeface="Times New Roman" panose="02020603050405020304" pitchFamily="18" charset="0"/>
                <a:ea typeface="MS PGothic" panose="020B0600070205080204" pitchFamily="34" charset="-128"/>
              </a:rPr>
              <a:t>Hệ thống th</a:t>
            </a:r>
            <a:r>
              <a:rPr lang="en-US" altLang="ja-JP" dirty="0">
                <a:latin typeface="Times New Roman" panose="02020603050405020304" pitchFamily="18" charset="0"/>
                <a:ea typeface="MS PGothic" panose="020B0600070205080204" pitchFamily="34" charset="-128"/>
              </a:rPr>
              <a:t>ô</a:t>
            </a:r>
            <a:r>
              <a:rPr lang="vi-VN" altLang="ja-JP" dirty="0" smtClean="0">
                <a:latin typeface="Times New Roman" panose="02020603050405020304" pitchFamily="18" charset="0"/>
                <a:ea typeface="MS PGothic" panose="020B0600070205080204" pitchFamily="34" charset="-128"/>
              </a:rPr>
              <a:t>ng báo và nhắc nhở</a:t>
            </a:r>
            <a:endParaRPr lang="vi-VN" altLang="ja-JP" dirty="0" smtClean="0">
              <a:latin typeface="Times New Roman" panose="02020603050405020304" pitchFamily="18" charset="0"/>
              <a:ea typeface="MS PGothic" panose="020B0600070205080204" pitchFamily="34" charset="-128"/>
            </a:endParaRPr>
          </a:p>
        </p:txBody>
      </p:sp>
      <p:sp>
        <p:nvSpPr>
          <p:cNvPr id="7171" name="テキスト ボックス 3"/>
          <p:cNvSpPr txBox="1">
            <a:spLocks noChangeArrowheads="1"/>
          </p:cNvSpPr>
          <p:nvPr/>
        </p:nvSpPr>
        <p:spPr bwMode="auto">
          <a:xfrm>
            <a:off x="3302000" y="336550"/>
            <a:ext cx="66802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4000" b="1">
                <a:solidFill>
                  <a:srgbClr val="FF0000"/>
                </a:solidFill>
                <a:latin typeface="Times New Roman" panose="02020603050405020304" pitchFamily="18" charset="0"/>
                <a:ea typeface="MS PGothic" panose="020B0600070205080204" pitchFamily="34" charset="-128"/>
              </a:rPr>
              <a:t>ĐỐI TƯỢNG NGHIÊN CỨU</a:t>
            </a:r>
            <a:endParaRPr kumimoji="1" lang="ja-JP" altLang="en-US" sz="4000" b="1">
              <a:solidFill>
                <a:srgbClr val="FF0000"/>
              </a:solidFill>
              <a:latin typeface="Times New Roman" panose="02020603050405020304" pitchFamily="18" charset="0"/>
              <a:ea typeface="MS PGothic" panose="020B0600070205080204" pitchFamily="34" charset="-128"/>
            </a:endParaRPr>
          </a:p>
        </p:txBody>
      </p:sp>
      <p:pic>
        <p:nvPicPr>
          <p:cNvPr id="2050" name="Picture 2" descr="Sơ đồ tư duy là gì? 5 loại sơ đồ tư duy dùng phổ biến hiện nay"/>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553200" y="1614609"/>
            <a:ext cx="2599592" cy="174010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lashcards có hiệu quả khô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53200" y="3367578"/>
            <a:ext cx="2599592" cy="174010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5 chế độ tập trung iOS 15 giúp bạn quản lý thời gian tốt hơn"/>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3844" r="33179" b="13844"/>
          <a:stretch>
            <a:fillRect/>
          </a:stretch>
        </p:blipFill>
        <p:spPr bwMode="auto">
          <a:xfrm>
            <a:off x="6553200" y="5120547"/>
            <a:ext cx="2599592" cy="158214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rotWithShape="1">
          <a:blip r:embed="rId4"/>
          <a:srcRect t="1373" b="33326"/>
          <a:stretch>
            <a:fillRect/>
          </a:stretch>
        </p:blipFill>
        <p:spPr>
          <a:xfrm>
            <a:off x="9152792" y="3853685"/>
            <a:ext cx="2599592" cy="1737678"/>
          </a:xfrm>
          <a:prstGeom prst="rect">
            <a:avLst/>
          </a:prstGeom>
        </p:spPr>
      </p:pic>
      <p:pic>
        <p:nvPicPr>
          <p:cNvPr id="4" name="Picture 3"/>
          <p:cNvPicPr>
            <a:picLocks noChangeAspect="1"/>
          </p:cNvPicPr>
          <p:nvPr/>
        </p:nvPicPr>
        <p:blipFill>
          <a:blip r:embed="rId5"/>
          <a:stretch>
            <a:fillRect/>
          </a:stretch>
        </p:blipFill>
        <p:spPr>
          <a:xfrm>
            <a:off x="9152793" y="1614609"/>
            <a:ext cx="2599592" cy="2226209"/>
          </a:xfrm>
          <a:prstGeom prst="rect">
            <a:avLst/>
          </a:prstGeom>
        </p:spPr>
      </p:pic>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170">
                                            <p:txEl>
                                              <p:pRg st="0" end="0"/>
                                            </p:txEl>
                                          </p:spTgt>
                                        </p:tgtEl>
                                        <p:attrNameLst>
                                          <p:attrName>style.visibility</p:attrName>
                                        </p:attrNameLst>
                                      </p:cBhvr>
                                      <p:to>
                                        <p:strVal val="visible"/>
                                      </p:to>
                                    </p:set>
                                    <p:animEffect transition="in" filter="fade">
                                      <p:cBhvr>
                                        <p:cTn id="7" dur="500"/>
                                        <p:tgtEl>
                                          <p:spTgt spid="7170">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170">
                                            <p:txEl>
                                              <p:pRg st="1" end="1"/>
                                            </p:txEl>
                                          </p:spTgt>
                                        </p:tgtEl>
                                        <p:attrNameLst>
                                          <p:attrName>style.visibility</p:attrName>
                                        </p:attrNameLst>
                                      </p:cBhvr>
                                      <p:to>
                                        <p:strVal val="visible"/>
                                      </p:to>
                                    </p:set>
                                    <p:animEffect transition="in" filter="fade">
                                      <p:cBhvr>
                                        <p:cTn id="11" dur="500"/>
                                        <p:tgtEl>
                                          <p:spTgt spid="7170">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170">
                                            <p:txEl>
                                              <p:pRg st="2" end="2"/>
                                            </p:txEl>
                                          </p:spTgt>
                                        </p:tgtEl>
                                        <p:attrNameLst>
                                          <p:attrName>style.visibility</p:attrName>
                                        </p:attrNameLst>
                                      </p:cBhvr>
                                      <p:to>
                                        <p:strVal val="visible"/>
                                      </p:to>
                                    </p:set>
                                    <p:animEffect transition="in" filter="fade">
                                      <p:cBhvr>
                                        <p:cTn id="15" dur="500"/>
                                        <p:tgtEl>
                                          <p:spTgt spid="7170">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170">
                                            <p:txEl>
                                              <p:pRg st="3" end="3"/>
                                            </p:txEl>
                                          </p:spTgt>
                                        </p:tgtEl>
                                        <p:attrNameLst>
                                          <p:attrName>style.visibility</p:attrName>
                                        </p:attrNameLst>
                                      </p:cBhvr>
                                      <p:to>
                                        <p:strVal val="visible"/>
                                      </p:to>
                                    </p:set>
                                    <p:animEffect transition="in" filter="fade">
                                      <p:cBhvr>
                                        <p:cTn id="19" dur="500"/>
                                        <p:tgtEl>
                                          <p:spTgt spid="7170">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170">
                                            <p:txEl>
                                              <p:pRg st="4" end="4"/>
                                            </p:txEl>
                                          </p:spTgt>
                                        </p:tgtEl>
                                        <p:attrNameLst>
                                          <p:attrName>style.visibility</p:attrName>
                                        </p:attrNameLst>
                                      </p:cBhvr>
                                      <p:to>
                                        <p:strVal val="visible"/>
                                      </p:to>
                                    </p:set>
                                    <p:animEffect transition="in" filter="fade">
                                      <p:cBhvr>
                                        <p:cTn id="23" dur="500"/>
                                        <p:tgtEl>
                                          <p:spTgt spid="7170">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170">
                                            <p:txEl>
                                              <p:pRg st="5" end="5"/>
                                            </p:txEl>
                                          </p:spTgt>
                                        </p:tgtEl>
                                        <p:attrNameLst>
                                          <p:attrName>style.visibility</p:attrName>
                                        </p:attrNameLst>
                                      </p:cBhvr>
                                      <p:to>
                                        <p:strVal val="visible"/>
                                      </p:to>
                                    </p:set>
                                    <p:animEffect transition="in" filter="fade">
                                      <p:cBhvr>
                                        <p:cTn id="27" dur="500"/>
                                        <p:tgtEl>
                                          <p:spTgt spid="7170">
                                            <p:txEl>
                                              <p:pRg st="5" end="5"/>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050"/>
                                        </p:tgtEl>
                                        <p:attrNameLst>
                                          <p:attrName>style.visibility</p:attrName>
                                        </p:attrNameLst>
                                      </p:cBhvr>
                                      <p:to>
                                        <p:strVal val="visible"/>
                                      </p:to>
                                    </p:set>
                                    <p:animEffect transition="in" filter="fade">
                                      <p:cBhvr>
                                        <p:cTn id="31" dur="500"/>
                                        <p:tgtEl>
                                          <p:spTgt spid="2050"/>
                                        </p:tgtEl>
                                      </p:cBhvr>
                                    </p:animEffect>
                                  </p:childTnLst>
                                </p:cTn>
                              </p:par>
                              <p:par>
                                <p:cTn id="32" presetID="10" presetClass="entr" presetSubtype="0" fill="hold" nodeType="withEffect">
                                  <p:stCondLst>
                                    <p:cond delay="0"/>
                                  </p:stCondLst>
                                  <p:childTnLst>
                                    <p:set>
                                      <p:cBhvr>
                                        <p:cTn id="33" dur="1" fill="hold">
                                          <p:stCondLst>
                                            <p:cond delay="0"/>
                                          </p:stCondLst>
                                        </p:cTn>
                                        <p:tgtEl>
                                          <p:spTgt spid="2052"/>
                                        </p:tgtEl>
                                        <p:attrNameLst>
                                          <p:attrName>style.visibility</p:attrName>
                                        </p:attrNameLst>
                                      </p:cBhvr>
                                      <p:to>
                                        <p:strVal val="visible"/>
                                      </p:to>
                                    </p:set>
                                    <p:animEffect transition="in" filter="fade">
                                      <p:cBhvr>
                                        <p:cTn id="34" dur="500"/>
                                        <p:tgtEl>
                                          <p:spTgt spid="2052"/>
                                        </p:tgtEl>
                                      </p:cBhvr>
                                    </p:animEffect>
                                  </p:childTnLst>
                                </p:cTn>
                              </p:par>
                              <p:par>
                                <p:cTn id="35" presetID="10" presetClass="entr" presetSubtype="0" fill="hold" nodeType="withEffect">
                                  <p:stCondLst>
                                    <p:cond delay="0"/>
                                  </p:stCondLst>
                                  <p:childTnLst>
                                    <p:set>
                                      <p:cBhvr>
                                        <p:cTn id="36" dur="1" fill="hold">
                                          <p:stCondLst>
                                            <p:cond delay="0"/>
                                          </p:stCondLst>
                                        </p:cTn>
                                        <p:tgtEl>
                                          <p:spTgt spid="2058"/>
                                        </p:tgtEl>
                                        <p:attrNameLst>
                                          <p:attrName>style.visibility</p:attrName>
                                        </p:attrNameLst>
                                      </p:cBhvr>
                                      <p:to>
                                        <p:strVal val="visible"/>
                                      </p:to>
                                    </p:set>
                                    <p:animEffect transition="in" filter="fade">
                                      <p:cBhvr>
                                        <p:cTn id="37" dur="500"/>
                                        <p:tgtEl>
                                          <p:spTgt spid="2058"/>
                                        </p:tgtEl>
                                      </p:cBhvr>
                                    </p:animEffect>
                                  </p:childTnLst>
                                </p:cTn>
                              </p:par>
                              <p:par>
                                <p:cTn id="38" presetID="10" presetClass="entr" presetSubtype="0" fill="hold"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par>
                                <p:cTn id="41" presetID="10" presetClass="entr" presetSubtype="0" fill="hold" nodeType="with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fade">
                                      <p:cBhvr>
                                        <p:cTn id="4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0"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コンテンツ プレースホルダー 2"/>
          <p:cNvSpPr>
            <a:spLocks noGrp="1" noChangeArrowheads="1"/>
          </p:cNvSpPr>
          <p:nvPr>
            <p:ph idx="1"/>
          </p:nvPr>
        </p:nvSpPr>
        <p:spPr>
          <a:xfrm>
            <a:off x="366713" y="1825625"/>
            <a:ext cx="11704637" cy="4803775"/>
          </a:xfrm>
        </p:spPr>
        <p:txBody>
          <a:bodyPr/>
          <a:lstStyle/>
          <a:p>
            <a:pPr>
              <a:lnSpc>
                <a:spcPct val="114000"/>
              </a:lnSpc>
            </a:pPr>
            <a:r>
              <a:rPr lang="vi-VN" altLang="ja-JP" b="1" i="1" dirty="0">
                <a:latin typeface="Times New Roman" panose="02020603050405020304" pitchFamily="18" charset="0"/>
                <a:ea typeface="MS PGothic" panose="020B0600070205080204" pitchFamily="34" charset="-128"/>
              </a:rPr>
              <a:t>Chức năng</a:t>
            </a:r>
            <a:r>
              <a:rPr lang="vi-VN" altLang="ja-JP" dirty="0">
                <a:latin typeface="Times New Roman" panose="02020603050405020304" pitchFamily="18" charset="0"/>
                <a:ea typeface="MS PGothic" panose="020B0600070205080204" pitchFamily="34" charset="-128"/>
              </a:rPr>
              <a:t>: </a:t>
            </a:r>
            <a:r>
              <a:rPr lang="vi-VN" altLang="ja-JP" dirty="0" smtClean="0">
                <a:latin typeface="Times New Roman" panose="02020603050405020304" pitchFamily="18" charset="0"/>
                <a:ea typeface="MS PGothic" panose="020B0600070205080204" pitchFamily="34" charset="-128"/>
              </a:rPr>
              <a:t>Chỉ </a:t>
            </a:r>
            <a:r>
              <a:rPr lang="vi-VN" altLang="ja-JP" dirty="0">
                <a:latin typeface="Times New Roman" panose="02020603050405020304" pitchFamily="18" charset="0"/>
                <a:ea typeface="MS PGothic" panose="020B0600070205080204" pitchFamily="34" charset="-128"/>
              </a:rPr>
              <a:t>bao gồm xây dựng sơ đồ tư duy (mindmap), thẻ ghi nhớ (flashcard), chế độ tập trung (focus mode), lưu trữ tiến trình học (progress tracker), ghi chú (simple notes) và thông báo (reminder and notification</a:t>
            </a:r>
            <a:r>
              <a:rPr lang="vi-VN" altLang="ja-JP" dirty="0" smtClean="0">
                <a:latin typeface="Times New Roman" panose="02020603050405020304" pitchFamily="18" charset="0"/>
                <a:ea typeface="MS PGothic" panose="020B0600070205080204" pitchFamily="34" charset="-128"/>
              </a:rPr>
              <a:t>)</a:t>
            </a:r>
            <a:endParaRPr lang="vi-VN" altLang="ja-JP" dirty="0">
              <a:latin typeface="Times New Roman" panose="02020603050405020304" pitchFamily="18" charset="0"/>
              <a:ea typeface="MS PGothic" panose="020B0600070205080204" pitchFamily="34" charset="-128"/>
            </a:endParaRPr>
          </a:p>
          <a:p>
            <a:pPr>
              <a:lnSpc>
                <a:spcPct val="114000"/>
              </a:lnSpc>
            </a:pPr>
            <a:r>
              <a:rPr lang="vi-VN" altLang="ja-JP" b="1" i="1" dirty="0">
                <a:latin typeface="Times New Roman" panose="02020603050405020304" pitchFamily="18" charset="0"/>
                <a:ea typeface="MS PGothic" panose="020B0600070205080204" pitchFamily="34" charset="-128"/>
              </a:rPr>
              <a:t>Hệ điều hành</a:t>
            </a:r>
            <a:r>
              <a:rPr lang="vi-VN" altLang="ja-JP" dirty="0">
                <a:latin typeface="Times New Roman" panose="02020603050405020304" pitchFamily="18" charset="0"/>
                <a:ea typeface="MS PGothic" panose="020B0600070205080204" pitchFamily="34" charset="-128"/>
              </a:rPr>
              <a:t>: </a:t>
            </a:r>
            <a:r>
              <a:rPr lang="vi-VN" altLang="ja-JP" dirty="0" smtClean="0">
                <a:latin typeface="Times New Roman" panose="02020603050405020304" pitchFamily="18" charset="0"/>
                <a:ea typeface="MS PGothic" panose="020B0600070205080204" pitchFamily="34" charset="-128"/>
              </a:rPr>
              <a:t>Android</a:t>
            </a:r>
            <a:endParaRPr lang="vi-VN" altLang="ja-JP" dirty="0">
              <a:latin typeface="Times New Roman" panose="02020603050405020304" pitchFamily="18" charset="0"/>
              <a:ea typeface="MS PGothic" panose="020B0600070205080204" pitchFamily="34" charset="-128"/>
            </a:endParaRPr>
          </a:p>
          <a:p>
            <a:pPr>
              <a:lnSpc>
                <a:spcPct val="114000"/>
              </a:lnSpc>
            </a:pPr>
            <a:r>
              <a:rPr lang="vi-VN" altLang="ja-JP" b="1" i="1" dirty="0">
                <a:latin typeface="Times New Roman" panose="02020603050405020304" pitchFamily="18" charset="0"/>
                <a:ea typeface="MS PGothic" panose="020B0600070205080204" pitchFamily="34" charset="-128"/>
              </a:rPr>
              <a:t>Đối tượng sử dụng</a:t>
            </a:r>
            <a:r>
              <a:rPr lang="vi-VN" altLang="ja-JP" dirty="0">
                <a:latin typeface="Times New Roman" panose="02020603050405020304" pitchFamily="18" charset="0"/>
                <a:ea typeface="MS PGothic" panose="020B0600070205080204" pitchFamily="34" charset="-128"/>
              </a:rPr>
              <a:t>: Sinh viên trường Đại học Cần </a:t>
            </a:r>
            <a:r>
              <a:rPr lang="vi-VN" altLang="ja-JP" dirty="0" smtClean="0">
                <a:latin typeface="Times New Roman" panose="02020603050405020304" pitchFamily="18" charset="0"/>
                <a:ea typeface="MS PGothic" panose="020B0600070205080204" pitchFamily="34" charset="-128"/>
              </a:rPr>
              <a:t>Thơ</a:t>
            </a:r>
            <a:endParaRPr lang="vi-VN" altLang="ja-JP" dirty="0">
              <a:latin typeface="Times New Roman" panose="02020603050405020304" pitchFamily="18" charset="0"/>
              <a:ea typeface="MS PGothic" panose="020B0600070205080204" pitchFamily="34" charset="-128"/>
            </a:endParaRPr>
          </a:p>
          <a:p>
            <a:pPr>
              <a:lnSpc>
                <a:spcPct val="114000"/>
              </a:lnSpc>
            </a:pPr>
            <a:r>
              <a:rPr lang="vi-VN" altLang="ja-JP" b="1" i="1" dirty="0">
                <a:latin typeface="Times New Roman" panose="02020603050405020304" pitchFamily="18" charset="0"/>
                <a:ea typeface="MS PGothic" panose="020B0600070205080204" pitchFamily="34" charset="-128"/>
              </a:rPr>
              <a:t>Không gian</a:t>
            </a:r>
            <a:r>
              <a:rPr lang="vi-VN" altLang="ja-JP" dirty="0">
                <a:latin typeface="Times New Roman" panose="02020603050405020304" pitchFamily="18" charset="0"/>
                <a:ea typeface="MS PGothic" panose="020B0600070205080204" pitchFamily="34" charset="-128"/>
              </a:rPr>
              <a:t>: </a:t>
            </a:r>
            <a:r>
              <a:rPr lang="en-US" altLang="ja-JP" dirty="0" smtClean="0">
                <a:latin typeface="Times New Roman" panose="02020603050405020304" pitchFamily="18" charset="0"/>
                <a:ea typeface="MS PGothic" panose="020B0600070205080204" pitchFamily="34" charset="-128"/>
              </a:rPr>
              <a:t>T</a:t>
            </a:r>
            <a:r>
              <a:rPr lang="vi-VN" altLang="ja-JP" dirty="0" smtClean="0">
                <a:latin typeface="Times New Roman" panose="02020603050405020304" pitchFamily="18" charset="0"/>
                <a:ea typeface="MS PGothic" panose="020B0600070205080204" pitchFamily="34" charset="-128"/>
              </a:rPr>
              <a:t>rường </a:t>
            </a:r>
            <a:r>
              <a:rPr lang="vi-VN" altLang="ja-JP" dirty="0">
                <a:latin typeface="Times New Roman" panose="02020603050405020304" pitchFamily="18" charset="0"/>
                <a:ea typeface="MS PGothic" panose="020B0600070205080204" pitchFamily="34" charset="-128"/>
              </a:rPr>
              <a:t>Công nghệ Thông tin và Truyền thông - Đại học Cần </a:t>
            </a:r>
            <a:r>
              <a:rPr lang="vi-VN" altLang="ja-JP" dirty="0" smtClean="0">
                <a:latin typeface="Times New Roman" panose="02020603050405020304" pitchFamily="18" charset="0"/>
                <a:ea typeface="MS PGothic" panose="020B0600070205080204" pitchFamily="34" charset="-128"/>
              </a:rPr>
              <a:t>Thơ</a:t>
            </a:r>
            <a:endParaRPr lang="vi-VN" altLang="ja-JP" dirty="0">
              <a:latin typeface="Times New Roman" panose="02020603050405020304" pitchFamily="18" charset="0"/>
              <a:ea typeface="MS PGothic" panose="020B0600070205080204" pitchFamily="34" charset="-128"/>
            </a:endParaRPr>
          </a:p>
        </p:txBody>
      </p:sp>
      <p:sp>
        <p:nvSpPr>
          <p:cNvPr id="8195" name="テキスト ボックス 3"/>
          <p:cNvSpPr txBox="1">
            <a:spLocks noChangeArrowheads="1"/>
          </p:cNvSpPr>
          <p:nvPr/>
        </p:nvSpPr>
        <p:spPr bwMode="auto">
          <a:xfrm>
            <a:off x="3678238" y="336550"/>
            <a:ext cx="592772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4000" b="1">
                <a:solidFill>
                  <a:srgbClr val="FF0000"/>
                </a:solidFill>
                <a:latin typeface="Times New Roman" panose="02020603050405020304" pitchFamily="18" charset="0"/>
                <a:ea typeface="MS PGothic" panose="020B0600070205080204" pitchFamily="34" charset="-128"/>
              </a:rPr>
              <a:t>PHẠM VI NGHIÊN CỨU</a:t>
            </a:r>
            <a:endParaRPr kumimoji="1" lang="ja-JP" altLang="en-US" sz="4000" b="1">
              <a:solidFill>
                <a:srgbClr val="FF0000"/>
              </a:solidFill>
              <a:latin typeface="Times New Roman" panose="02020603050405020304" pitchFamily="18" charset="0"/>
              <a:ea typeface="MS PGothic" panose="020B0600070205080204" pitchFamily="34" charset="-128"/>
            </a:endParaRPr>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194">
                                            <p:txEl>
                                              <p:pRg st="0" end="0"/>
                                            </p:txEl>
                                          </p:spTgt>
                                        </p:tgtEl>
                                        <p:attrNameLst>
                                          <p:attrName>style.visibility</p:attrName>
                                        </p:attrNameLst>
                                      </p:cBhvr>
                                      <p:to>
                                        <p:strVal val="visible"/>
                                      </p:to>
                                    </p:set>
                                    <p:animEffect transition="in" filter="fade">
                                      <p:cBhvr>
                                        <p:cTn id="7" dur="500"/>
                                        <p:tgtEl>
                                          <p:spTgt spid="819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194">
                                            <p:txEl>
                                              <p:pRg st="1" end="1"/>
                                            </p:txEl>
                                          </p:spTgt>
                                        </p:tgtEl>
                                        <p:attrNameLst>
                                          <p:attrName>style.visibility</p:attrName>
                                        </p:attrNameLst>
                                      </p:cBhvr>
                                      <p:to>
                                        <p:strVal val="visible"/>
                                      </p:to>
                                    </p:set>
                                    <p:animEffect transition="in" filter="fade">
                                      <p:cBhvr>
                                        <p:cTn id="11" dur="500"/>
                                        <p:tgtEl>
                                          <p:spTgt spid="8194">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194">
                                            <p:txEl>
                                              <p:pRg st="2" end="2"/>
                                            </p:txEl>
                                          </p:spTgt>
                                        </p:tgtEl>
                                        <p:attrNameLst>
                                          <p:attrName>style.visibility</p:attrName>
                                        </p:attrNameLst>
                                      </p:cBhvr>
                                      <p:to>
                                        <p:strVal val="visible"/>
                                      </p:to>
                                    </p:set>
                                    <p:animEffect transition="in" filter="fade">
                                      <p:cBhvr>
                                        <p:cTn id="15" dur="500"/>
                                        <p:tgtEl>
                                          <p:spTgt spid="8194">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194">
                                            <p:txEl>
                                              <p:pRg st="3" end="3"/>
                                            </p:txEl>
                                          </p:spTgt>
                                        </p:tgtEl>
                                        <p:attrNameLst>
                                          <p:attrName>style.visibility</p:attrName>
                                        </p:attrNameLst>
                                      </p:cBhvr>
                                      <p:to>
                                        <p:strVal val="visible"/>
                                      </p:to>
                                    </p:set>
                                    <p:animEffect transition="in" filter="fade">
                                      <p:cBhvr>
                                        <p:cTn id="19" dur="500"/>
                                        <p:tgtEl>
                                          <p:spTgt spid="819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4"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コンテンツ プレースホルダー 2"/>
          <p:cNvSpPr>
            <a:spLocks noGrp="1" noChangeArrowheads="1"/>
          </p:cNvSpPr>
          <p:nvPr>
            <p:ph idx="1"/>
          </p:nvPr>
        </p:nvSpPr>
        <p:spPr>
          <a:xfrm>
            <a:off x="366713" y="1825625"/>
            <a:ext cx="11704637" cy="4803775"/>
          </a:xfrm>
        </p:spPr>
        <p:txBody>
          <a:bodyPr/>
          <a:lstStyle/>
          <a:p>
            <a:pPr>
              <a:lnSpc>
                <a:spcPct val="114000"/>
              </a:lnSpc>
            </a:pPr>
            <a:r>
              <a:rPr lang="vi-VN" altLang="ja-JP" b="1" i="1" dirty="0" smtClean="0">
                <a:latin typeface="Times New Roman" panose="02020603050405020304" pitchFamily="18" charset="0"/>
                <a:ea typeface="MS PGothic" panose="020B0600070205080204" pitchFamily="34" charset="-128"/>
              </a:rPr>
              <a:t>Phương pháp tiếp cận</a:t>
            </a:r>
            <a:r>
              <a:rPr lang="en-US" altLang="ja-JP" dirty="0" smtClean="0">
                <a:latin typeface="Times New Roman" panose="02020603050405020304" pitchFamily="18" charset="0"/>
                <a:ea typeface="MS PGothic" panose="020B0600070205080204" pitchFamily="34" charset="-128"/>
              </a:rPr>
              <a:t>:</a:t>
            </a:r>
            <a:r>
              <a:rPr lang="vi-VN" altLang="ja-JP" dirty="0" smtClean="0">
                <a:latin typeface="Times New Roman" panose="02020603050405020304" pitchFamily="18" charset="0"/>
                <a:ea typeface="MS PGothic" panose="020B0600070205080204" pitchFamily="34" charset="-128"/>
              </a:rPr>
              <a:t> Nghiên cứu lý thuyết - Phát triển - Ứng dụng</a:t>
            </a:r>
            <a:endParaRPr lang="en-US" altLang="ja-JP" dirty="0" smtClean="0">
              <a:latin typeface="Times New Roman" panose="02020603050405020304" pitchFamily="18" charset="0"/>
              <a:ea typeface="MS PGothic" panose="020B0600070205080204" pitchFamily="34" charset="-128"/>
            </a:endParaRPr>
          </a:p>
          <a:p>
            <a:pPr>
              <a:lnSpc>
                <a:spcPct val="114000"/>
              </a:lnSpc>
            </a:pPr>
            <a:r>
              <a:rPr lang="en-US" altLang="ja-JP" b="1" i="1" dirty="0" err="1" smtClean="0">
                <a:latin typeface="Times New Roman" panose="02020603050405020304" pitchFamily="18" charset="0"/>
                <a:ea typeface="MS PGothic" panose="020B0600070205080204" pitchFamily="34" charset="-128"/>
              </a:rPr>
              <a:t>Phương</a:t>
            </a:r>
            <a:r>
              <a:rPr lang="en-US" altLang="ja-JP" b="1" i="1" dirty="0" smtClean="0">
                <a:latin typeface="Times New Roman" panose="02020603050405020304" pitchFamily="18" charset="0"/>
                <a:ea typeface="MS PGothic" panose="020B0600070205080204" pitchFamily="34" charset="-128"/>
              </a:rPr>
              <a:t> </a:t>
            </a:r>
            <a:r>
              <a:rPr lang="en-US" altLang="ja-JP" b="1" i="1" dirty="0" err="1" smtClean="0">
                <a:latin typeface="Times New Roman" panose="02020603050405020304" pitchFamily="18" charset="0"/>
                <a:ea typeface="MS PGothic" panose="020B0600070205080204" pitchFamily="34" charset="-128"/>
              </a:rPr>
              <a:t>pháp</a:t>
            </a:r>
            <a:r>
              <a:rPr lang="en-US" altLang="ja-JP" b="1" i="1" dirty="0" smtClean="0">
                <a:latin typeface="Times New Roman" panose="02020603050405020304" pitchFamily="18" charset="0"/>
                <a:ea typeface="MS PGothic" panose="020B0600070205080204" pitchFamily="34" charset="-128"/>
              </a:rPr>
              <a:t> </a:t>
            </a:r>
            <a:r>
              <a:rPr lang="en-US" altLang="ja-JP" b="1" i="1" dirty="0" err="1" smtClean="0">
                <a:latin typeface="Times New Roman" panose="02020603050405020304" pitchFamily="18" charset="0"/>
                <a:ea typeface="MS PGothic" panose="020B0600070205080204" pitchFamily="34" charset="-128"/>
              </a:rPr>
              <a:t>nghiên</a:t>
            </a:r>
            <a:r>
              <a:rPr lang="en-US" altLang="ja-JP" b="1" i="1" dirty="0" smtClean="0">
                <a:latin typeface="Times New Roman" panose="02020603050405020304" pitchFamily="18" charset="0"/>
                <a:ea typeface="MS PGothic" panose="020B0600070205080204" pitchFamily="34" charset="-128"/>
              </a:rPr>
              <a:t> </a:t>
            </a:r>
            <a:r>
              <a:rPr lang="en-US" altLang="ja-JP" b="1" i="1" dirty="0" err="1" smtClean="0">
                <a:latin typeface="Times New Roman" panose="02020603050405020304" pitchFamily="18" charset="0"/>
                <a:ea typeface="MS PGothic" panose="020B0600070205080204" pitchFamily="34" charset="-128"/>
              </a:rPr>
              <a:t>cứu</a:t>
            </a:r>
            <a:r>
              <a:rPr lang="en-US" altLang="ja-JP" dirty="0" smtClean="0">
                <a:latin typeface="Times New Roman" panose="02020603050405020304" pitchFamily="18" charset="0"/>
                <a:ea typeface="MS PGothic" panose="020B0600070205080204" pitchFamily="34" charset="-128"/>
              </a:rPr>
              <a:t>:</a:t>
            </a:r>
            <a:endParaRPr lang="en-US" altLang="ja-JP" dirty="0" smtClean="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a:latin typeface="Times New Roman" panose="02020603050405020304" pitchFamily="18" charset="0"/>
                <a:ea typeface="MS PGothic" panose="020B0600070205080204" pitchFamily="34" charset="-128"/>
              </a:rPr>
              <a:t>Tìm kiếm và thu thập thông tin về các phương pháp tự học </a:t>
            </a:r>
            <a:endParaRPr lang="en-US" altLang="ja-JP" dirty="0" smtClean="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smtClean="0">
                <a:latin typeface="Times New Roman" panose="02020603050405020304" pitchFamily="18" charset="0"/>
                <a:ea typeface="MS PGothic" panose="020B0600070205080204" pitchFamily="34" charset="-128"/>
              </a:rPr>
              <a:t>Xây </a:t>
            </a:r>
            <a:r>
              <a:rPr lang="vi-VN" altLang="ja-JP" dirty="0">
                <a:latin typeface="Times New Roman" panose="02020603050405020304" pitchFamily="18" charset="0"/>
                <a:ea typeface="MS PGothic" panose="020B0600070205080204" pitchFamily="34" charset="-128"/>
              </a:rPr>
              <a:t>dựng tài liệu đặc tả yêu cầu (Software Requirement Specification - SRS) và tài liệu thiết kế hệ thống (Software Design Document - SDD</a:t>
            </a:r>
            <a:r>
              <a:rPr lang="vi-VN" altLang="ja-JP" dirty="0" smtClean="0">
                <a:latin typeface="Times New Roman" panose="02020603050405020304" pitchFamily="18" charset="0"/>
                <a:ea typeface="MS PGothic" panose="020B0600070205080204" pitchFamily="34" charset="-128"/>
              </a:rPr>
              <a:t>)</a:t>
            </a:r>
            <a:endParaRPr lang="vi-VN" altLang="ja-JP" dirty="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a:latin typeface="Times New Roman" panose="02020603050405020304" pitchFamily="18" charset="0"/>
                <a:ea typeface="MS PGothic" panose="020B0600070205080204" pitchFamily="34" charset="-128"/>
              </a:rPr>
              <a:t>Xây dựng ứng dụng di động trên hệ điều hành </a:t>
            </a:r>
            <a:r>
              <a:rPr lang="vi-VN" altLang="ja-JP" dirty="0" smtClean="0">
                <a:latin typeface="Times New Roman" panose="02020603050405020304" pitchFamily="18" charset="0"/>
                <a:ea typeface="MS PGothic" panose="020B0600070205080204" pitchFamily="34" charset="-128"/>
              </a:rPr>
              <a:t>Android</a:t>
            </a:r>
            <a:endParaRPr lang="vi-VN" altLang="ja-JP" dirty="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a:latin typeface="Times New Roman" panose="02020603050405020304" pitchFamily="18" charset="0"/>
                <a:ea typeface="MS PGothic" panose="020B0600070205080204" pitchFamily="34" charset="-128"/>
              </a:rPr>
              <a:t>Kiểm thử và sửa </a:t>
            </a:r>
            <a:r>
              <a:rPr lang="vi-VN" altLang="ja-JP" dirty="0" smtClean="0">
                <a:latin typeface="Times New Roman" panose="02020603050405020304" pitchFamily="18" charset="0"/>
                <a:ea typeface="MS PGothic" panose="020B0600070205080204" pitchFamily="34" charset="-128"/>
              </a:rPr>
              <a:t>lỗi</a:t>
            </a:r>
            <a:endParaRPr lang="vi-VN" altLang="ja-JP" dirty="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a:latin typeface="Times New Roman" panose="02020603050405020304" pitchFamily="18" charset="0"/>
                <a:ea typeface="MS PGothic" panose="020B0600070205080204" pitchFamily="34" charset="-128"/>
              </a:rPr>
              <a:t>Đánh giá hệ </a:t>
            </a:r>
            <a:r>
              <a:rPr lang="vi-VN" altLang="ja-JP" dirty="0" smtClean="0">
                <a:latin typeface="Times New Roman" panose="02020603050405020304" pitchFamily="18" charset="0"/>
                <a:ea typeface="MS PGothic" panose="020B0600070205080204" pitchFamily="34" charset="-128"/>
              </a:rPr>
              <a:t>thống</a:t>
            </a:r>
            <a:endParaRPr lang="en-US" altLang="ja-JP" dirty="0" smtClean="0">
              <a:latin typeface="Times New Roman" panose="02020603050405020304" pitchFamily="18" charset="0"/>
              <a:ea typeface="MS PGothic" panose="020B0600070205080204" pitchFamily="34" charset="-128"/>
            </a:endParaRPr>
          </a:p>
          <a:p>
            <a:pPr>
              <a:lnSpc>
                <a:spcPct val="114000"/>
              </a:lnSpc>
            </a:pPr>
            <a:endParaRPr lang="vi-VN" altLang="ja-JP" dirty="0" smtClean="0">
              <a:latin typeface="Times New Roman" panose="02020603050405020304" pitchFamily="18" charset="0"/>
              <a:ea typeface="MS PGothic" panose="020B0600070205080204" pitchFamily="34" charset="-128"/>
            </a:endParaRPr>
          </a:p>
        </p:txBody>
      </p:sp>
      <p:sp>
        <p:nvSpPr>
          <p:cNvPr id="9219" name="テキスト ボックス 3"/>
          <p:cNvSpPr txBox="1">
            <a:spLocks noChangeArrowheads="1"/>
          </p:cNvSpPr>
          <p:nvPr/>
        </p:nvSpPr>
        <p:spPr bwMode="auto">
          <a:xfrm>
            <a:off x="2578100" y="336550"/>
            <a:ext cx="81280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3200" b="1">
                <a:solidFill>
                  <a:srgbClr val="FF0000"/>
                </a:solidFill>
                <a:latin typeface="Times New Roman" panose="02020603050405020304" pitchFamily="18" charset="0"/>
                <a:ea typeface="MS PGothic" panose="020B0600070205080204" pitchFamily="34" charset="-128"/>
              </a:rPr>
              <a:t>PHƯƠNG PHÁP TIẾP CẬN, NGHIÊN CỨU</a:t>
            </a:r>
            <a:endParaRPr kumimoji="1" lang="ja-JP" altLang="en-US" sz="3200" b="1">
              <a:solidFill>
                <a:srgbClr val="FF0000"/>
              </a:solidFill>
              <a:latin typeface="Times New Roman" panose="02020603050405020304" pitchFamily="18" charset="0"/>
              <a:ea typeface="MS PGothic" panose="020B0600070205080204" pitchFamily="34" charset="-128"/>
            </a:endParaRPr>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218">
                                            <p:txEl>
                                              <p:pRg st="0" end="0"/>
                                            </p:txEl>
                                          </p:spTgt>
                                        </p:tgtEl>
                                        <p:attrNameLst>
                                          <p:attrName>style.visibility</p:attrName>
                                        </p:attrNameLst>
                                      </p:cBhvr>
                                      <p:to>
                                        <p:strVal val="visible"/>
                                      </p:to>
                                    </p:set>
                                    <p:animEffect transition="in" filter="fade">
                                      <p:cBhvr>
                                        <p:cTn id="7" dur="500"/>
                                        <p:tgtEl>
                                          <p:spTgt spid="921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218">
                                            <p:txEl>
                                              <p:pRg st="1" end="1"/>
                                            </p:txEl>
                                          </p:spTgt>
                                        </p:tgtEl>
                                        <p:attrNameLst>
                                          <p:attrName>style.visibility</p:attrName>
                                        </p:attrNameLst>
                                      </p:cBhvr>
                                      <p:to>
                                        <p:strVal val="visible"/>
                                      </p:to>
                                    </p:set>
                                    <p:animEffect transition="in" filter="fade">
                                      <p:cBhvr>
                                        <p:cTn id="11" dur="500"/>
                                        <p:tgtEl>
                                          <p:spTgt spid="9218">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218">
                                            <p:txEl>
                                              <p:pRg st="2" end="2"/>
                                            </p:txEl>
                                          </p:spTgt>
                                        </p:tgtEl>
                                        <p:attrNameLst>
                                          <p:attrName>style.visibility</p:attrName>
                                        </p:attrNameLst>
                                      </p:cBhvr>
                                      <p:to>
                                        <p:strVal val="visible"/>
                                      </p:to>
                                    </p:set>
                                    <p:animEffect transition="in" filter="fade">
                                      <p:cBhvr>
                                        <p:cTn id="15" dur="500"/>
                                        <p:tgtEl>
                                          <p:spTgt spid="9218">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218">
                                            <p:txEl>
                                              <p:pRg st="3" end="3"/>
                                            </p:txEl>
                                          </p:spTgt>
                                        </p:tgtEl>
                                        <p:attrNameLst>
                                          <p:attrName>style.visibility</p:attrName>
                                        </p:attrNameLst>
                                      </p:cBhvr>
                                      <p:to>
                                        <p:strVal val="visible"/>
                                      </p:to>
                                    </p:set>
                                    <p:animEffect transition="in" filter="fade">
                                      <p:cBhvr>
                                        <p:cTn id="19" dur="500"/>
                                        <p:tgtEl>
                                          <p:spTgt spid="9218">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9218">
                                            <p:txEl>
                                              <p:pRg st="4" end="4"/>
                                            </p:txEl>
                                          </p:spTgt>
                                        </p:tgtEl>
                                        <p:attrNameLst>
                                          <p:attrName>style.visibility</p:attrName>
                                        </p:attrNameLst>
                                      </p:cBhvr>
                                      <p:to>
                                        <p:strVal val="visible"/>
                                      </p:to>
                                    </p:set>
                                    <p:animEffect transition="in" filter="fade">
                                      <p:cBhvr>
                                        <p:cTn id="23" dur="500"/>
                                        <p:tgtEl>
                                          <p:spTgt spid="9218">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9218">
                                            <p:txEl>
                                              <p:pRg st="5" end="5"/>
                                            </p:txEl>
                                          </p:spTgt>
                                        </p:tgtEl>
                                        <p:attrNameLst>
                                          <p:attrName>style.visibility</p:attrName>
                                        </p:attrNameLst>
                                      </p:cBhvr>
                                      <p:to>
                                        <p:strVal val="visible"/>
                                      </p:to>
                                    </p:set>
                                    <p:animEffect transition="in" filter="fade">
                                      <p:cBhvr>
                                        <p:cTn id="27" dur="500"/>
                                        <p:tgtEl>
                                          <p:spTgt spid="9218">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9218">
                                            <p:txEl>
                                              <p:pRg st="6" end="6"/>
                                            </p:txEl>
                                          </p:spTgt>
                                        </p:tgtEl>
                                        <p:attrNameLst>
                                          <p:attrName>style.visibility</p:attrName>
                                        </p:attrNameLst>
                                      </p:cBhvr>
                                      <p:to>
                                        <p:strVal val="visible"/>
                                      </p:to>
                                    </p:set>
                                    <p:animEffect transition="in" filter="fade">
                                      <p:cBhvr>
                                        <p:cTn id="31" dur="500"/>
                                        <p:tgtEl>
                                          <p:spTgt spid="921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8"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コンテンツ プレースホルダー 2"/>
          <p:cNvSpPr>
            <a:spLocks noGrp="1" noChangeArrowheads="1"/>
          </p:cNvSpPr>
          <p:nvPr>
            <p:ph idx="1"/>
          </p:nvPr>
        </p:nvSpPr>
        <p:spPr>
          <a:xfrm>
            <a:off x="366713" y="1825625"/>
            <a:ext cx="11704637" cy="4803775"/>
          </a:xfrm>
        </p:spPr>
        <p:txBody>
          <a:bodyPr/>
          <a:lstStyle/>
          <a:p>
            <a:pPr>
              <a:lnSpc>
                <a:spcPct val="114000"/>
              </a:lnSpc>
            </a:pPr>
            <a:r>
              <a:rPr lang="vi-VN" altLang="ja-JP" dirty="0" smtClean="0">
                <a:latin typeface="Times New Roman" panose="02020603050405020304" pitchFamily="18" charset="0"/>
                <a:ea typeface="MS PGothic" panose="020B0600070205080204" pitchFamily="34" charset="-128"/>
              </a:rPr>
              <a:t>Tìm hiểu, thu thập thông tin về các tài liệu có liên quan đến đề tài</a:t>
            </a:r>
            <a:endParaRPr lang="vi-VN" altLang="ja-JP" dirty="0" smtClean="0">
              <a:latin typeface="Times New Roman" panose="02020603050405020304" pitchFamily="18" charset="0"/>
              <a:ea typeface="MS PGothic" panose="020B0600070205080204" pitchFamily="34" charset="-128"/>
            </a:endParaRPr>
          </a:p>
          <a:p>
            <a:pPr>
              <a:lnSpc>
                <a:spcPct val="114000"/>
              </a:lnSpc>
            </a:pPr>
            <a:r>
              <a:rPr lang="vi-VN" altLang="ja-JP" dirty="0" smtClean="0">
                <a:latin typeface="Times New Roman" panose="02020603050405020304" pitchFamily="18" charset="0"/>
                <a:ea typeface="MS PGothic" panose="020B0600070205080204" pitchFamily="34" charset="-128"/>
              </a:rPr>
              <a:t>Phát triển </a:t>
            </a:r>
            <a:r>
              <a:rPr lang="en-US" altLang="ja-JP" dirty="0" smtClean="0">
                <a:latin typeface="Times New Roman" panose="02020603050405020304" pitchFamily="18" charset="0"/>
                <a:ea typeface="MS PGothic" panose="020B0600070205080204" pitchFamily="34" charset="-128"/>
              </a:rPr>
              <a:t>ứ</a:t>
            </a:r>
            <a:r>
              <a:rPr lang="vi-VN" altLang="ja-JP" dirty="0" smtClean="0">
                <a:latin typeface="Times New Roman" panose="02020603050405020304" pitchFamily="18" charset="0"/>
                <a:ea typeface="MS PGothic" panose="020B0600070205080204" pitchFamily="34" charset="-128"/>
              </a:rPr>
              <a:t>ng dụng </a:t>
            </a:r>
            <a:r>
              <a:rPr lang="en-US" altLang="ja-JP" dirty="0" smtClean="0">
                <a:latin typeface="Times New Roman" panose="02020603050405020304" pitchFamily="18" charset="0"/>
                <a:ea typeface="MS PGothic" panose="020B0600070205080204" pitchFamily="34" charset="-128"/>
              </a:rPr>
              <a:t>di </a:t>
            </a:r>
            <a:r>
              <a:rPr lang="en-US" altLang="ja-JP" dirty="0" err="1" smtClean="0">
                <a:latin typeface="Times New Roman" panose="02020603050405020304" pitchFamily="18" charset="0"/>
                <a:ea typeface="MS PGothic" panose="020B0600070205080204" pitchFamily="34" charset="-128"/>
              </a:rPr>
              <a:t>động</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trên</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hệ</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điều</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hành</a:t>
            </a:r>
            <a:r>
              <a:rPr lang="en-US" altLang="ja-JP" dirty="0" smtClean="0">
                <a:latin typeface="Times New Roman" panose="02020603050405020304" pitchFamily="18" charset="0"/>
                <a:ea typeface="MS PGothic" panose="020B0600070205080204" pitchFamily="34" charset="-128"/>
              </a:rPr>
              <a:t> Android, </a:t>
            </a:r>
            <a:r>
              <a:rPr lang="vi-VN" altLang="ja-JP" dirty="0" smtClean="0">
                <a:latin typeface="Times New Roman" panose="02020603050405020304" pitchFamily="18" charset="0"/>
                <a:ea typeface="MS PGothic" panose="020B0600070205080204" pitchFamily="34" charset="-128"/>
              </a:rPr>
              <a:t>sử dụng</a:t>
            </a:r>
            <a:r>
              <a:rPr lang="en-US" altLang="ja-JP" dirty="0" smtClean="0">
                <a:latin typeface="Times New Roman" panose="02020603050405020304" pitchFamily="18" charset="0"/>
                <a:ea typeface="MS PGothic" panose="020B0600070205080204" pitchFamily="34" charset="-128"/>
              </a:rPr>
              <a:t> n</a:t>
            </a:r>
            <a:r>
              <a:rPr lang="vi-VN" altLang="ja-JP" dirty="0" smtClean="0">
                <a:latin typeface="Times New Roman" panose="02020603050405020304" pitchFamily="18" charset="0"/>
                <a:ea typeface="MS PGothic" panose="020B0600070205080204" pitchFamily="34" charset="-128"/>
              </a:rPr>
              <a:t>gôn ngữ lập trình Kotlin, Hệ quản trị CSDL Firebase, Android Studio</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với</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các</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chức</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năng</a:t>
            </a:r>
            <a:r>
              <a:rPr lang="en-US" altLang="ja-JP" dirty="0" smtClean="0">
                <a:latin typeface="Times New Roman" panose="02020603050405020304" pitchFamily="18" charset="0"/>
                <a:ea typeface="MS PGothic" panose="020B0600070205080204" pitchFamily="34" charset="-128"/>
              </a:rPr>
              <a:t>:</a:t>
            </a:r>
            <a:endParaRPr lang="vi-VN" altLang="ja-JP" dirty="0" smtClean="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en-US" altLang="ja-JP" dirty="0" smtClean="0">
                <a:latin typeface="Times New Roman" panose="02020603050405020304" pitchFamily="18" charset="0"/>
                <a:ea typeface="MS PGothic" panose="020B0600070205080204" pitchFamily="34" charset="-128"/>
              </a:rPr>
              <a:t>T</a:t>
            </a:r>
            <a:r>
              <a:rPr lang="vi-VN" altLang="ja-JP" dirty="0" smtClean="0">
                <a:latin typeface="Times New Roman" panose="02020603050405020304" pitchFamily="18" charset="0"/>
                <a:ea typeface="MS PGothic" panose="020B0600070205080204" pitchFamily="34" charset="-128"/>
              </a:rPr>
              <a:t>ạo </a:t>
            </a:r>
            <a:r>
              <a:rPr lang="en-US" altLang="ja-JP" dirty="0" err="1" smtClean="0">
                <a:latin typeface="Times New Roman" panose="02020603050405020304" pitchFamily="18" charset="0"/>
                <a:ea typeface="MS PGothic" panose="020B0600070205080204" pitchFamily="34" charset="-128"/>
              </a:rPr>
              <a:t>sơ</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đồ</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tư</a:t>
            </a:r>
            <a:r>
              <a:rPr lang="en-US"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duy</a:t>
            </a:r>
            <a:r>
              <a:rPr lang="vi-VN" altLang="ja-JP" dirty="0" smtClean="0">
                <a:latin typeface="Times New Roman" panose="02020603050405020304" pitchFamily="18" charset="0"/>
                <a:ea typeface="MS PGothic" panose="020B0600070205080204" pitchFamily="34" charset="-128"/>
              </a:rPr>
              <a:t> (</a:t>
            </a:r>
            <a:r>
              <a:rPr lang="en-US" altLang="ja-JP" dirty="0" err="1" smtClean="0">
                <a:latin typeface="Times New Roman" panose="02020603050405020304" pitchFamily="18" charset="0"/>
                <a:ea typeface="MS PGothic" panose="020B0600070205080204" pitchFamily="34" charset="-128"/>
              </a:rPr>
              <a:t>mindmap</a:t>
            </a:r>
            <a:r>
              <a:rPr lang="vi-VN" altLang="ja-JP" dirty="0" smtClean="0">
                <a:latin typeface="Times New Roman" panose="02020603050405020304" pitchFamily="18" charset="0"/>
                <a:ea typeface="MS PGothic" panose="020B0600070205080204" pitchFamily="34" charset="-128"/>
              </a:rPr>
              <a:t>)</a:t>
            </a:r>
            <a:endParaRPr lang="vi-VN" altLang="ja-JP" dirty="0" smtClean="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smtClean="0">
                <a:latin typeface="Times New Roman" panose="02020603050405020304" pitchFamily="18" charset="0"/>
                <a:ea typeface="MS PGothic" panose="020B0600070205080204" pitchFamily="34" charset="-128"/>
              </a:rPr>
              <a:t>Thẻ ghi nhớ (flashcard)</a:t>
            </a:r>
            <a:endParaRPr lang="vi-VN" altLang="ja-JP" dirty="0" smtClean="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smtClean="0">
                <a:latin typeface="Times New Roman" panose="02020603050405020304" pitchFamily="18" charset="0"/>
                <a:ea typeface="MS PGothic" panose="020B0600070205080204" pitchFamily="34" charset="-128"/>
              </a:rPr>
              <a:t>Chế độ tập trung (focus mode)</a:t>
            </a:r>
            <a:endParaRPr lang="vi-VN" altLang="ja-JP" dirty="0" smtClean="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smtClean="0">
                <a:latin typeface="Times New Roman" panose="02020603050405020304" pitchFamily="18" charset="0"/>
                <a:ea typeface="MS PGothic" panose="020B0600070205080204" pitchFamily="34" charset="-128"/>
              </a:rPr>
              <a:t>Lưu trữ tiến trình học (progress tracker)</a:t>
            </a:r>
            <a:endParaRPr lang="vi-VN" altLang="ja-JP" dirty="0" smtClean="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smtClean="0">
                <a:latin typeface="Times New Roman" panose="02020603050405020304" pitchFamily="18" charset="0"/>
                <a:ea typeface="MS PGothic" panose="020B0600070205080204" pitchFamily="34" charset="-128"/>
              </a:rPr>
              <a:t>Ghi chú (simple notes)</a:t>
            </a:r>
            <a:endParaRPr lang="vi-VN" altLang="ja-JP" dirty="0" smtClean="0">
              <a:latin typeface="Times New Roman" panose="02020603050405020304" pitchFamily="18" charset="0"/>
              <a:ea typeface="MS PGothic" panose="020B0600070205080204" pitchFamily="34" charset="-128"/>
            </a:endParaRPr>
          </a:p>
          <a:p>
            <a:pPr lvl="1">
              <a:lnSpc>
                <a:spcPct val="114000"/>
              </a:lnSpc>
              <a:buFont typeface="Wingdings" panose="05000000000000000000" pitchFamily="2" charset="2"/>
              <a:buChar char="§"/>
            </a:pPr>
            <a:r>
              <a:rPr lang="vi-VN" altLang="ja-JP" dirty="0" smtClean="0">
                <a:latin typeface="Times New Roman" panose="02020603050405020304" pitchFamily="18" charset="0"/>
                <a:ea typeface="MS PGothic" panose="020B0600070205080204" pitchFamily="34" charset="-128"/>
              </a:rPr>
              <a:t>Thông báo (reminder and notification)</a:t>
            </a:r>
            <a:endParaRPr lang="vi-VN" altLang="ja-JP" dirty="0" smtClean="0">
              <a:latin typeface="Times New Roman" panose="02020603050405020304" pitchFamily="18" charset="0"/>
              <a:ea typeface="MS PGothic" panose="020B0600070205080204" pitchFamily="34" charset="-128"/>
            </a:endParaRPr>
          </a:p>
        </p:txBody>
      </p:sp>
      <p:sp>
        <p:nvSpPr>
          <p:cNvPr id="10243" name="テキスト ボックス 3"/>
          <p:cNvSpPr txBox="1">
            <a:spLocks noChangeArrowheads="1"/>
          </p:cNvSpPr>
          <p:nvPr/>
        </p:nvSpPr>
        <p:spPr bwMode="auto">
          <a:xfrm>
            <a:off x="3502025" y="336550"/>
            <a:ext cx="62801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4000" b="1">
                <a:solidFill>
                  <a:srgbClr val="FF0000"/>
                </a:solidFill>
                <a:latin typeface="Times New Roman" panose="02020603050405020304" pitchFamily="18" charset="0"/>
                <a:ea typeface="MS PGothic" panose="020B0600070205080204" pitchFamily="34" charset="-128"/>
              </a:rPr>
              <a:t>NỘI DUNG NGHIÊN CỨU</a:t>
            </a:r>
            <a:endParaRPr kumimoji="1" lang="ja-JP" altLang="en-US" sz="4000" b="1">
              <a:solidFill>
                <a:srgbClr val="FF0000"/>
              </a:solidFill>
              <a:latin typeface="Times New Roman" panose="02020603050405020304" pitchFamily="18" charset="0"/>
              <a:ea typeface="MS PGothic" panose="020B0600070205080204" pitchFamily="34" charset="-128"/>
            </a:endParaRPr>
          </a:p>
        </p:txBody>
      </p:sp>
      <p:pic>
        <p:nvPicPr>
          <p:cNvPr id="3074" name="Picture 2" descr="Kotlin là gì? Kotlin và Java khác nhau như thế nào?"/>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21720" b="21720"/>
          <a:stretch>
            <a:fillRect/>
          </a:stretch>
        </p:blipFill>
        <p:spPr bwMode="auto">
          <a:xfrm>
            <a:off x="7989836" y="4995637"/>
            <a:ext cx="2458357" cy="78212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ndroid Studio Download - Cách tải và cài đặt hiệu quả nhất"/>
          <p:cNvPicPr>
            <a:picLocks noChangeAspect="1" noChangeArrowheads="1"/>
          </p:cNvPicPr>
          <p:nvPr/>
        </p:nvPicPr>
        <p:blipFill rotWithShape="1">
          <a:blip r:embed="rId2">
            <a:extLst>
              <a:ext uri="{28A0092B-C50C-407E-A947-70E740481C1C}">
                <a14:useLocalDpi xmlns:a14="http://schemas.microsoft.com/office/drawing/2010/main" val="0"/>
              </a:ext>
            </a:extLst>
          </a:blip>
          <a:srcRect l="7915" t="16614" r="12772" b="11236"/>
          <a:stretch>
            <a:fillRect/>
          </a:stretch>
        </p:blipFill>
        <p:spPr bwMode="auto">
          <a:xfrm>
            <a:off x="6810436" y="3563894"/>
            <a:ext cx="2825933" cy="1285348"/>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Android Firebase cho người mới bắt đầu | Briswell Vietnam"/>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035792" y="5882441"/>
            <a:ext cx="2487260" cy="7821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242">
                                            <p:txEl>
                                              <p:pRg st="0" end="0"/>
                                            </p:txEl>
                                          </p:spTgt>
                                        </p:tgtEl>
                                        <p:attrNameLst>
                                          <p:attrName>style.visibility</p:attrName>
                                        </p:attrNameLst>
                                      </p:cBhvr>
                                      <p:to>
                                        <p:strVal val="visible"/>
                                      </p:to>
                                    </p:set>
                                    <p:animEffect transition="in" filter="fade">
                                      <p:cBhvr>
                                        <p:cTn id="7" dur="500"/>
                                        <p:tgtEl>
                                          <p:spTgt spid="1024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242">
                                            <p:txEl>
                                              <p:pRg st="1" end="1"/>
                                            </p:txEl>
                                          </p:spTgt>
                                        </p:tgtEl>
                                        <p:attrNameLst>
                                          <p:attrName>style.visibility</p:attrName>
                                        </p:attrNameLst>
                                      </p:cBhvr>
                                      <p:to>
                                        <p:strVal val="visible"/>
                                      </p:to>
                                    </p:set>
                                    <p:animEffect transition="in" filter="fade">
                                      <p:cBhvr>
                                        <p:cTn id="11" dur="500"/>
                                        <p:tgtEl>
                                          <p:spTgt spid="10242">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76"/>
                                        </p:tgtEl>
                                        <p:attrNameLst>
                                          <p:attrName>style.visibility</p:attrName>
                                        </p:attrNameLst>
                                      </p:cBhvr>
                                      <p:to>
                                        <p:strVal val="visible"/>
                                      </p:to>
                                    </p:set>
                                    <p:animEffect transition="in" filter="fade">
                                      <p:cBhvr>
                                        <p:cTn id="15" dur="500"/>
                                        <p:tgtEl>
                                          <p:spTgt spid="3076"/>
                                        </p:tgtEl>
                                      </p:cBhvr>
                                    </p:animEffect>
                                  </p:childTnLst>
                                </p:cTn>
                              </p:par>
                              <p:par>
                                <p:cTn id="16" presetID="10" presetClass="entr" presetSubtype="0" fill="hold" nodeType="withEffect">
                                  <p:stCondLst>
                                    <p:cond delay="0"/>
                                  </p:stCondLst>
                                  <p:childTnLst>
                                    <p:set>
                                      <p:cBhvr>
                                        <p:cTn id="17" dur="1" fill="hold">
                                          <p:stCondLst>
                                            <p:cond delay="0"/>
                                          </p:stCondLst>
                                        </p:cTn>
                                        <p:tgtEl>
                                          <p:spTgt spid="3074"/>
                                        </p:tgtEl>
                                        <p:attrNameLst>
                                          <p:attrName>style.visibility</p:attrName>
                                        </p:attrNameLst>
                                      </p:cBhvr>
                                      <p:to>
                                        <p:strVal val="visible"/>
                                      </p:to>
                                    </p:set>
                                    <p:animEffect transition="in" filter="fade">
                                      <p:cBhvr>
                                        <p:cTn id="18" dur="500"/>
                                        <p:tgtEl>
                                          <p:spTgt spid="3074"/>
                                        </p:tgtEl>
                                      </p:cBhvr>
                                    </p:animEffect>
                                  </p:childTnLst>
                                </p:cTn>
                              </p:par>
                              <p:par>
                                <p:cTn id="19" presetID="10" presetClass="entr" presetSubtype="0" fill="hold" nodeType="withEffect">
                                  <p:stCondLst>
                                    <p:cond delay="0"/>
                                  </p:stCondLst>
                                  <p:childTnLst>
                                    <p:set>
                                      <p:cBhvr>
                                        <p:cTn id="20" dur="1" fill="hold">
                                          <p:stCondLst>
                                            <p:cond delay="0"/>
                                          </p:stCondLst>
                                        </p:cTn>
                                        <p:tgtEl>
                                          <p:spTgt spid="3078"/>
                                        </p:tgtEl>
                                        <p:attrNameLst>
                                          <p:attrName>style.visibility</p:attrName>
                                        </p:attrNameLst>
                                      </p:cBhvr>
                                      <p:to>
                                        <p:strVal val="visible"/>
                                      </p:to>
                                    </p:set>
                                    <p:animEffect transition="in" filter="fade">
                                      <p:cBhvr>
                                        <p:cTn id="21" dur="500"/>
                                        <p:tgtEl>
                                          <p:spTgt spid="3078"/>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0242">
                                            <p:txEl>
                                              <p:pRg st="2" end="2"/>
                                            </p:txEl>
                                          </p:spTgt>
                                        </p:tgtEl>
                                        <p:attrNameLst>
                                          <p:attrName>style.visibility</p:attrName>
                                        </p:attrNameLst>
                                      </p:cBhvr>
                                      <p:to>
                                        <p:strVal val="visible"/>
                                      </p:to>
                                    </p:set>
                                    <p:animEffect transition="in" filter="fade">
                                      <p:cBhvr>
                                        <p:cTn id="25" dur="500"/>
                                        <p:tgtEl>
                                          <p:spTgt spid="10242">
                                            <p:txEl>
                                              <p:pRg st="2" end="2"/>
                                            </p:txEl>
                                          </p:spTgt>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0242">
                                            <p:txEl>
                                              <p:pRg st="3" end="3"/>
                                            </p:txEl>
                                          </p:spTgt>
                                        </p:tgtEl>
                                        <p:attrNameLst>
                                          <p:attrName>style.visibility</p:attrName>
                                        </p:attrNameLst>
                                      </p:cBhvr>
                                      <p:to>
                                        <p:strVal val="visible"/>
                                      </p:to>
                                    </p:set>
                                    <p:animEffect transition="in" filter="fade">
                                      <p:cBhvr>
                                        <p:cTn id="29" dur="500"/>
                                        <p:tgtEl>
                                          <p:spTgt spid="10242">
                                            <p:txEl>
                                              <p:pRg st="3" end="3"/>
                                            </p:txEl>
                                          </p:spTgt>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10242">
                                            <p:txEl>
                                              <p:pRg st="4" end="4"/>
                                            </p:txEl>
                                          </p:spTgt>
                                        </p:tgtEl>
                                        <p:attrNameLst>
                                          <p:attrName>style.visibility</p:attrName>
                                        </p:attrNameLst>
                                      </p:cBhvr>
                                      <p:to>
                                        <p:strVal val="visible"/>
                                      </p:to>
                                    </p:set>
                                    <p:animEffect transition="in" filter="fade">
                                      <p:cBhvr>
                                        <p:cTn id="33" dur="500"/>
                                        <p:tgtEl>
                                          <p:spTgt spid="10242">
                                            <p:txEl>
                                              <p:pRg st="4" end="4"/>
                                            </p:txEl>
                                          </p:spTgt>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10242">
                                            <p:txEl>
                                              <p:pRg st="5" end="5"/>
                                            </p:txEl>
                                          </p:spTgt>
                                        </p:tgtEl>
                                        <p:attrNameLst>
                                          <p:attrName>style.visibility</p:attrName>
                                        </p:attrNameLst>
                                      </p:cBhvr>
                                      <p:to>
                                        <p:strVal val="visible"/>
                                      </p:to>
                                    </p:set>
                                    <p:animEffect transition="in" filter="fade">
                                      <p:cBhvr>
                                        <p:cTn id="37" dur="500"/>
                                        <p:tgtEl>
                                          <p:spTgt spid="10242">
                                            <p:txEl>
                                              <p:pRg st="5" end="5"/>
                                            </p:txEl>
                                          </p:spTgt>
                                        </p:tgtEl>
                                      </p:cBhvr>
                                    </p:animEffect>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10242">
                                            <p:txEl>
                                              <p:pRg st="6" end="6"/>
                                            </p:txEl>
                                          </p:spTgt>
                                        </p:tgtEl>
                                        <p:attrNameLst>
                                          <p:attrName>style.visibility</p:attrName>
                                        </p:attrNameLst>
                                      </p:cBhvr>
                                      <p:to>
                                        <p:strVal val="visible"/>
                                      </p:to>
                                    </p:set>
                                    <p:animEffect transition="in" filter="fade">
                                      <p:cBhvr>
                                        <p:cTn id="41" dur="500"/>
                                        <p:tgtEl>
                                          <p:spTgt spid="10242">
                                            <p:txEl>
                                              <p:pRg st="6" end="6"/>
                                            </p:txEl>
                                          </p:spTgt>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10242">
                                            <p:txEl>
                                              <p:pRg st="7" end="7"/>
                                            </p:txEl>
                                          </p:spTgt>
                                        </p:tgtEl>
                                        <p:attrNameLst>
                                          <p:attrName>style.visibility</p:attrName>
                                        </p:attrNameLst>
                                      </p:cBhvr>
                                      <p:to>
                                        <p:strVal val="visible"/>
                                      </p:to>
                                    </p:set>
                                    <p:animEffect transition="in" filter="fade">
                                      <p:cBhvr>
                                        <p:cTn id="45" dur="500"/>
                                        <p:tgtEl>
                                          <p:spTgt spid="1024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1"/>
          <a:srcRect/>
          <a:stretch>
            <a:fillRect/>
          </a:stretch>
        </a:blipFill>
        <a:effectLst/>
      </p:bgPr>
    </p:bg>
    <p:spTree>
      <p:nvGrpSpPr>
        <p:cNvPr id="1" name=""/>
        <p:cNvGrpSpPr/>
        <p:nvPr/>
      </p:nvGrpSpPr>
      <p:grpSpPr>
        <a:xfrm>
          <a:off x="0" y="0"/>
          <a:ext cx="0" cy="0"/>
          <a:chOff x="0" y="0"/>
          <a:chExt cx="0" cy="0"/>
        </a:xfrm>
      </p:grpSpPr>
      <p:sp>
        <p:nvSpPr>
          <p:cNvPr id="15362" name="テキスト ボックス 1"/>
          <p:cNvSpPr txBox="1">
            <a:spLocks noChangeArrowheads="1"/>
          </p:cNvSpPr>
          <p:nvPr/>
        </p:nvSpPr>
        <p:spPr bwMode="auto">
          <a:xfrm>
            <a:off x="523875" y="2681288"/>
            <a:ext cx="11204575" cy="1323975"/>
          </a:xfrm>
          <a:prstGeom prst="rect">
            <a:avLst/>
          </a:prstGeom>
          <a:solidFill>
            <a:srgbClr val="FFFFFF">
              <a:alpha val="50195"/>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kumimoji="1" lang="en-US" altLang="ja-JP" sz="4000" b="1" dirty="0">
                <a:solidFill>
                  <a:srgbClr val="FF0000"/>
                </a:solidFill>
                <a:latin typeface="Times New Roman" panose="02020603050405020304" pitchFamily="18" charset="0"/>
                <a:ea typeface="MS PGothic" panose="020B0600070205080204" pitchFamily="34" charset="-128"/>
              </a:rPr>
              <a:t>TRÂN TRỌNG </a:t>
            </a:r>
            <a:r>
              <a:rPr kumimoji="1" lang="en-US" altLang="ja-JP" sz="4000" b="1" dirty="0" smtClean="0">
                <a:solidFill>
                  <a:srgbClr val="FF0000"/>
                </a:solidFill>
                <a:latin typeface="Times New Roman" panose="02020603050405020304" pitchFamily="18" charset="0"/>
                <a:ea typeface="MS PGothic" panose="020B0600070205080204" pitchFamily="34" charset="-128"/>
              </a:rPr>
              <a:t>CẢM </a:t>
            </a:r>
            <a:r>
              <a:rPr kumimoji="1" lang="en-US" altLang="ja-JP" sz="4000" b="1" dirty="0">
                <a:solidFill>
                  <a:srgbClr val="FF0000"/>
                </a:solidFill>
                <a:latin typeface="Times New Roman" panose="02020603050405020304" pitchFamily="18" charset="0"/>
                <a:ea typeface="MS PGothic" panose="020B0600070205080204" pitchFamily="34" charset="-128"/>
              </a:rPr>
              <a:t>ƠN SỰ THEO DÕI </a:t>
            </a:r>
            <a:endParaRPr kumimoji="1" lang="en-US" altLang="ja-JP" sz="4000" b="1" dirty="0">
              <a:solidFill>
                <a:srgbClr val="FF0000"/>
              </a:solidFill>
              <a:latin typeface="Times New Roman" panose="02020603050405020304" pitchFamily="18" charset="0"/>
              <a:ea typeface="MS PGothic" panose="020B0600070205080204" pitchFamily="34" charset="-128"/>
            </a:endParaRPr>
          </a:p>
          <a:p>
            <a:pPr algn="ctr">
              <a:lnSpc>
                <a:spcPct val="100000"/>
              </a:lnSpc>
              <a:spcBef>
                <a:spcPct val="0"/>
              </a:spcBef>
              <a:buFontTx/>
              <a:buNone/>
            </a:pPr>
            <a:r>
              <a:rPr kumimoji="1" lang="en-US" altLang="ja-JP" sz="4000" b="1" dirty="0">
                <a:solidFill>
                  <a:srgbClr val="FF0000"/>
                </a:solidFill>
                <a:latin typeface="Times New Roman" panose="02020603050405020304" pitchFamily="18" charset="0"/>
                <a:ea typeface="MS PGothic" panose="020B0600070205080204" pitchFamily="34" charset="-128"/>
              </a:rPr>
              <a:t>CỦA QUÝ THẦY, CÔ VÀ CÁC </a:t>
            </a:r>
            <a:r>
              <a:rPr kumimoji="1" lang="en-US" altLang="ja-JP" sz="4000" b="1" dirty="0" smtClean="0">
                <a:solidFill>
                  <a:srgbClr val="FF0000"/>
                </a:solidFill>
                <a:latin typeface="Times New Roman" panose="02020603050405020304" pitchFamily="18" charset="0"/>
                <a:ea typeface="MS PGothic" panose="020B0600070205080204" pitchFamily="34" charset="-128"/>
              </a:rPr>
              <a:t>BẠN!</a:t>
            </a:r>
            <a:endParaRPr kumimoji="1" lang="ja-JP" altLang="en-US" sz="4000" b="1" dirty="0">
              <a:solidFill>
                <a:srgbClr val="FF0000"/>
              </a:solidFill>
              <a:latin typeface="Times New Roman" panose="02020603050405020304" pitchFamily="18" charset="0"/>
              <a:ea typeface="MS PGothic" panose="020B0600070205080204" pitchFamily="34" charset="-128"/>
            </a:endParaRPr>
          </a:p>
        </p:txBody>
      </p:sp>
    </p:spTree>
  </p:cSld>
  <p:clrMapOvr>
    <a:masterClrMapping/>
  </p:clrMapOvr>
  <p:transition>
    <p:wipe dir="d"/>
  </p:transition>
  <p:timing>
    <p:tnLst>
      <p:par>
        <p:cTn id="1" dur="indefinite" restart="never" nodeType="tmRoot"/>
      </p:par>
    </p:tnLst>
  </p:timing>
</p:sld>
</file>

<file path=ppt/theme/theme1.xml><?xml version="1.0" encoding="utf-8"?>
<a:theme xmlns:a="http://schemas.openxmlformats.org/drawingml/2006/main" name="Mau Powerpoint CTU">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2393</Words>
  <Application>WPS Presentation</Application>
  <PresentationFormat>Widescreen</PresentationFormat>
  <Paragraphs>80</Paragraphs>
  <Slides>9</Slides>
  <Notes>1</Notes>
  <HiddenSlides>1</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9</vt:i4>
      </vt:variant>
    </vt:vector>
  </HeadingPairs>
  <TitlesOfParts>
    <vt:vector size="22" baseType="lpstr">
      <vt:lpstr>Arial</vt:lpstr>
      <vt:lpstr>SimSun</vt:lpstr>
      <vt:lpstr>Wingdings</vt:lpstr>
      <vt:lpstr>Calibri Light</vt:lpstr>
      <vt:lpstr>MS PGothic</vt:lpstr>
      <vt:lpstr>Droid Sans Fallback</vt:lpstr>
      <vt:lpstr>Times New Roman</vt:lpstr>
      <vt:lpstr>Calibri</vt:lpstr>
      <vt:lpstr>Microsoft YaHei</vt:lpstr>
      <vt:lpstr>Arial Unicode MS</vt:lpstr>
      <vt:lpstr>Trebuchet MS</vt:lpstr>
      <vt:lpstr>OpenSymbol</vt:lpstr>
      <vt:lpstr>Mau Powerpoint CTU</vt:lpstr>
      <vt:lpstr>ỨNG DỤNG DI ĐỘNG HỖ TRỢ TỰ HỌC CHO SINH VIÊN TRƯỜNG ĐẠI HỌC CẦN THƠ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generic</cp:lastModifiedBy>
  <cp:revision>76</cp:revision>
  <dcterms:created xsi:type="dcterms:W3CDTF">2024-02-23T03:46:24Z</dcterms:created>
  <dcterms:modified xsi:type="dcterms:W3CDTF">2024-02-23T03:46:24Z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1033-11.1.0.11698</vt:lpwstr>
  </property>
</Properties>
</file>

<file path=docProps/thumbnail.jpeg>
</file>